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9" r:id="rId3"/>
    <p:sldId id="268" r:id="rId4"/>
    <p:sldId id="270" r:id="rId5"/>
    <p:sldId id="271" r:id="rId6"/>
    <p:sldId id="272" r:id="rId7"/>
    <p:sldId id="273" r:id="rId8"/>
    <p:sldId id="274" r:id="rId9"/>
    <p:sldId id="276" r:id="rId10"/>
    <p:sldId id="277" r:id="rId11"/>
    <p:sldId id="275" r:id="rId12"/>
    <p:sldId id="278" r:id="rId13"/>
    <p:sldId id="279" r:id="rId14"/>
    <p:sldId id="280" r:id="rId15"/>
    <p:sldId id="281" r:id="rId16"/>
    <p:sldId id="282" r:id="rId17"/>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p:scale>
          <a:sx n="100" d="100"/>
          <a:sy n="100" d="100"/>
        </p:scale>
        <p:origin x="-1860" y="-264"/>
      </p:cViewPr>
      <p:guideLst>
        <p:guide orient="horz" pos="73"/>
        <p:guide pos="15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2107" y="1905000"/>
            <a:ext cx="6859786" cy="2667000"/>
          </a:xfrm>
        </p:spPr>
        <p:txBody>
          <a:bodyPr>
            <a:noAutofit/>
          </a:bodyPr>
          <a:lstStyle>
            <a:lvl1pPr>
              <a:defRPr sz="5400"/>
            </a:lvl1pPr>
          </a:lstStyle>
          <a:p>
            <a:r>
              <a:rPr lang="de-DE" noProof="0" smtClean="0"/>
              <a:t>Titelmasterformat durch Klicken bearbeiten</a:t>
            </a:r>
            <a:endParaRPr lang="de-DE" noProof="0" dirty="0"/>
          </a:p>
        </p:txBody>
      </p:sp>
      <p:sp>
        <p:nvSpPr>
          <p:cNvPr id="3" name="Untertitel 2"/>
          <p:cNvSpPr>
            <a:spLocks noGrp="1"/>
          </p:cNvSpPr>
          <p:nvPr>
            <p:ph type="subTitle" idx="1"/>
          </p:nvPr>
        </p:nvSpPr>
        <p:spPr>
          <a:xfrm>
            <a:off x="1142107" y="5105400"/>
            <a:ext cx="6859786" cy="10668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noProof="0" smtClean="0"/>
              <a:t>Formatvorlage des Untertitelmasters durch Klicken bearbeiten</a:t>
            </a:r>
            <a:endParaRPr lang="de-DE" noProof="0" dirty="0"/>
          </a:p>
        </p:txBody>
      </p:sp>
      <p:grpSp>
        <p:nvGrpSpPr>
          <p:cNvPr id="4" name="line"/>
          <p:cNvGrpSpPr/>
          <p:nvPr/>
        </p:nvGrpSpPr>
        <p:grpSpPr bwMode="invGray">
          <a:xfrm>
            <a:off x="1188982" y="4724400"/>
            <a:ext cx="6475638" cy="64008"/>
            <a:chOff x="-4110038" y="2703513"/>
            <a:chExt cx="17394239" cy="160336"/>
          </a:xfrm>
          <a:solidFill>
            <a:schemeClr val="accent1"/>
          </a:solidFill>
        </p:grpSpPr>
        <p:sp>
          <p:nvSpPr>
            <p:cNvPr id="257" name="Freihand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58" name="Freihand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59" name="Freihand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60" name="Freihand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61" name="Freihand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62" name="Freihand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63" name="Freihand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64" name="Freihand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65" name="Freihand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66" name="Freihand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67" name="Freihand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68" name="Freihand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69" name="Freihand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70" name="Freihand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71" name="Freihand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72" name="Freihand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73" name="Freihand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74" name="Freihand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75" name="Freihand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76" name="Freihand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77" name="Freihand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78" name="Freihand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79" name="Freihand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80" name="Freihand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81" name="Freihand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82" name="Freihand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83" name="Freihand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84" name="Freihand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85" name="Freihand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86" name="Freihand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87" name="Freihand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88" name="Freihand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89" name="Freihand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90" name="Freihand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91" name="Freihand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92" name="Freihand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93" name="Freihand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94" name="Freihand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95" name="Freihand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96" name="Freihand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97" name="Freihand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98" name="Freihand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99" name="Freihand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00" name="Freihand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01" name="Freihand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02" name="Freihand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03" name="Freihand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04" name="Freihand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05" name="Freihand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06" name="Freihand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07" name="Freihand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08" name="Freihand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09" name="Freihand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10" name="Freihand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11" name="Freihand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12" name="Freihand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13" name="Freihand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14" name="Freihand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15" name="Freihand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16" name="Freihand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17" name="Freihand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18" name="Freihand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19" name="Freihand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20" name="Freihand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21" name="Freihand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22" name="Freihand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23" name="Freihand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24" name="Freihand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25" name="Freihand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26" name="Freihand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27" name="Freihand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28" name="Freihand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29" name="Freihand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30" name="Freihand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31" name="Freihand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32" name="Freihand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33" name="Freihand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34" name="Freihand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35" name="Freihand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36" name="Freihand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37" name="Freihand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38" name="Freihand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39" name="Freihand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40" name="Freihand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41" name="Freihand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42" name="Freihand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43" name="Freihand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44" name="Freihand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45" name="Freihand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46" name="Freihand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47" name="Freihand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48" name="Freihand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49" name="Freihand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50" name="Freihand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51" name="Freihand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52" name="Freihand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53" name="Freihand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54" name="Freihand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55" name="Freihand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56" name="Freihand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57" name="Freihand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58" name="Freihand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59" name="Freihand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60" name="Freihand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61" name="Freihand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62" name="Freihand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63" name="Freihand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64" name="Freihand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65" name="Freihand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66" name="Freihand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67" name="Freihand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68" name="Freihand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69" name="Freihand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70" name="Freihand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71" name="Freihand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72" name="Freihand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73" name="Freihand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74" name="Freihand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75" name="Freihand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76" name="Freihand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77" name="Freihand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78" name="Freihand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79" name="Freihand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gr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grpSp>
        <p:nvGrpSpPr>
          <p:cNvPr id="7" name="line"/>
          <p:cNvGrpSpPr/>
          <p:nvPr/>
        </p:nvGrpSpPr>
        <p:grpSpPr bwMode="invGray">
          <a:xfrm>
            <a:off x="1142108" y="1514475"/>
            <a:ext cx="7929246" cy="64008"/>
            <a:chOff x="1522413" y="1514475"/>
            <a:chExt cx="10569575" cy="64008"/>
          </a:xfrm>
        </p:grpSpPr>
        <p:sp>
          <p:nvSpPr>
            <p:cNvPr id="8" name="Freihand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9" name="Freihand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0" name="Freihand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1" name="Freihand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2" name="Freihand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3" name="Freihand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4" name="Freihand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5" name="Freihand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6" name="Freihand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 name="Freihand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 name="Freihand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 name="Freihand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 name="Freihand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 name="Freihand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 name="Freihand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3" name="Freihand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4" name="Freihand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5" name="Freihand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6" name="Freihand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7" name="Freihand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8" name="Freihand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9" name="Freihand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0" name="Freihand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1" name="Freihand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2" name="Freihand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3" name="Freihand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4" name="Freihand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5" name="Freihand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6" name="Freihand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7" name="Freihand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8" name="Freihand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9" name="Freihand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40" name="Freihand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41" name="Freihand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42" name="Freihand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43" name="Freihand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44" name="Freihand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45" name="Freihand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46" name="Freihand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47" name="Freihand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48" name="Freihand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49" name="Freihand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50" name="Freihand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51" name="Freihand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52" name="Freihand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53" name="Freihand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54" name="Freihand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55" name="Freihand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56" name="Freihand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57" name="Freihand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58" name="Freihand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59" name="Freihand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0" name="Freihand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1" name="Freihand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2" name="Freihand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3" name="Freihand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4" name="Freihand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5" name="Freihand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6" name="Freihand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7" name="Freihand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8" name="Freihand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9" name="Freihand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0" name="Freihand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1" name="Freihand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2" name="Freihand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3" name="Freihand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4" name="Freihand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5" name="Freihand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6" name="Freihand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7" name="Freihand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8" name="Freihand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9" name="Freihand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0" name="Freihand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1" name="Freihand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grpSp>
      <p:sp>
        <p:nvSpPr>
          <p:cNvPr id="2" name="Titel 1"/>
          <p:cNvSpPr>
            <a:spLocks noGrp="1"/>
          </p:cNvSpPr>
          <p:nvPr>
            <p:ph type="title"/>
          </p:nvPr>
        </p:nvSpPr>
        <p:spPr/>
        <p:txBody>
          <a:bodyPr/>
          <a:lstStyle/>
          <a:p>
            <a:r>
              <a:rPr lang="de-DE" noProof="0" smtClean="0"/>
              <a:t>Titelmasterformat durch Klicken bearbeiten</a:t>
            </a:r>
            <a:endParaRPr lang="de-DE" noProof="0" dirty="0"/>
          </a:p>
        </p:txBody>
      </p:sp>
      <p:sp>
        <p:nvSpPr>
          <p:cNvPr id="3" name="Vertikaler Textplatzhalter 2"/>
          <p:cNvSpPr>
            <a:spLocks noGrp="1"/>
          </p:cNvSpPr>
          <p:nvPr>
            <p:ph type="body" orient="vert" idx="1"/>
          </p:nvPr>
        </p:nvSpPr>
        <p:spPr/>
        <p:txBody>
          <a:bodyPr vert="eaVert"/>
          <a:lstStyle>
            <a:lvl5pPr>
              <a:defRPr/>
            </a:lvl5pPr>
            <a:lvl6pPr marL="1956816">
              <a:defRPr/>
            </a:lvl6pPr>
            <a:lvl7pPr marL="1956816">
              <a:defRPr/>
            </a:lvl7pPr>
            <a:lvl8pPr marL="1956816">
              <a:defRPr/>
            </a:lvl8pPr>
            <a:lvl9pPr marL="1956816">
              <a:defRPr/>
            </a:lvl9p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DE" noProof="0" dirty="0"/>
          </a:p>
        </p:txBody>
      </p:sp>
      <p:sp>
        <p:nvSpPr>
          <p:cNvPr id="4" name="Datumsplatzhalter 3"/>
          <p:cNvSpPr>
            <a:spLocks noGrp="1"/>
          </p:cNvSpPr>
          <p:nvPr>
            <p:ph type="dt" sz="half" idx="10"/>
          </p:nvPr>
        </p:nvSpPr>
        <p:spPr/>
        <p:txBody>
          <a:bodyPr/>
          <a:lstStyle/>
          <a:p>
            <a:fld id="{9AFE8FB1-0A7A-443E-AAF7-31D4FA1AA312}" type="datetimeFigureOut">
              <a:rPr lang="de-DE" smtClean="0">
                <a:solidFill>
                  <a:prstClr val="white">
                    <a:tint val="75000"/>
                  </a:prstClr>
                </a:solidFill>
              </a:rPr>
              <a:pPr/>
              <a:t>11.12.2017</a:t>
            </a:fld>
            <a:endParaRPr lang="de-DE" dirty="0">
              <a:solidFill>
                <a:prstClr val="white">
                  <a:tint val="75000"/>
                </a:prstClr>
              </a:solidFill>
            </a:endParaRPr>
          </a:p>
        </p:txBody>
      </p:sp>
      <p:sp>
        <p:nvSpPr>
          <p:cNvPr id="5" name="Fußzeilenplatzhalter 4"/>
          <p:cNvSpPr>
            <a:spLocks noGrp="1"/>
          </p:cNvSpPr>
          <p:nvPr>
            <p:ph type="ftr" sz="quarter" idx="11"/>
          </p:nvPr>
        </p:nvSpPr>
        <p:spPr/>
        <p:txBody>
          <a:bodyPr/>
          <a:lstStyle/>
          <a:p>
            <a:endParaRPr lang="de-DE" dirty="0">
              <a:solidFill>
                <a:prstClr val="white">
                  <a:tint val="75000"/>
                </a:prstClr>
              </a:solidFill>
            </a:endParaRPr>
          </a:p>
        </p:txBody>
      </p:sp>
      <p:sp>
        <p:nvSpPr>
          <p:cNvPr id="6" name="Foliennummernplatzhalter 5"/>
          <p:cNvSpPr>
            <a:spLocks noGrp="1"/>
          </p:cNvSpPr>
          <p:nvPr>
            <p:ph type="sldNum" sz="quarter" idx="12"/>
          </p:nvPr>
        </p:nvSpPr>
        <p:spPr/>
        <p:txBody>
          <a:bodyPr/>
          <a:lstStyle/>
          <a:p>
            <a:fld id="{25BA54BD-C84D-46CE-8B72-31BFB26ABA43}" type="slidenum">
              <a:rPr lang="de-DE" smtClean="0">
                <a:solidFill>
                  <a:prstClr val="white">
                    <a:tint val="75000"/>
                  </a:prstClr>
                </a:solidFill>
              </a:rPr>
              <a:pPr/>
              <a:t>‹Nr.›</a:t>
            </a:fld>
            <a:endParaRPr lang="de-DE" dirty="0">
              <a:solidFill>
                <a:prstClr val="white">
                  <a:tint val="75000"/>
                </a:prstClr>
              </a:solidFill>
            </a:endParaRPr>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grpSp>
        <p:nvGrpSpPr>
          <p:cNvPr id="7" name="line"/>
          <p:cNvGrpSpPr/>
          <p:nvPr/>
        </p:nvGrpSpPr>
        <p:grpSpPr bwMode="invGray">
          <a:xfrm rot="5400000">
            <a:off x="4338754" y="3480593"/>
            <a:ext cx="6492240" cy="48019"/>
            <a:chOff x="1522413" y="1514475"/>
            <a:chExt cx="10569575" cy="64008"/>
          </a:xfrm>
        </p:grpSpPr>
        <p:sp>
          <p:nvSpPr>
            <p:cNvPr id="8" name="Freihand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9" name="Freihand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0" name="Freihand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1" name="Freihand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2" name="Freihand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3" name="Freihand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4" name="Freihand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5" name="Freihand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6" name="Freihand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 name="Freihand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 name="Freihand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 name="Freihand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 name="Freihand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 name="Freihand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 name="Freihand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3" name="Freihand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4" name="Freihand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5" name="Freihand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6" name="Freihand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7" name="Freihand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8" name="Freihand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9" name="Freihand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0" name="Freihand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1" name="Freihand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2" name="Freihand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3" name="Freihand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4" name="Freihand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5" name="Freihand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6" name="Freihand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7" name="Freihand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8" name="Freihand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9" name="Freihand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40" name="Freihand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41" name="Freihand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42" name="Freihand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43" name="Freihand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44" name="Freihand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45" name="Freihand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46" name="Freihand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47" name="Freihand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48" name="Freihand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49" name="Freihand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50" name="Freihand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51" name="Freihand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52" name="Freihand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53" name="Freihand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54" name="Freihand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55" name="Freihand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56" name="Freihand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57" name="Freihand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58" name="Freihand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59" name="Freihand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0" name="Freihand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1" name="Freihand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2" name="Freihand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3" name="Freihand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4" name="Freihand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5" name="Freihand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6" name="Freihand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7" name="Freihand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8" name="Freihand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9" name="Freihand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0" name="Freihand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1" name="Freihand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2" name="Freihand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3" name="Freihand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4" name="Freihand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5" name="Freihand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6" name="Freihand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7" name="Freihand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8" name="Freihand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9" name="Freihand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0" name="Freihand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1" name="Freihand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grpSp>
      <p:sp>
        <p:nvSpPr>
          <p:cNvPr id="2" name="Vertikaler Titel 1"/>
          <p:cNvSpPr>
            <a:spLocks noGrp="1"/>
          </p:cNvSpPr>
          <p:nvPr>
            <p:ph type="title" orient="vert"/>
          </p:nvPr>
        </p:nvSpPr>
        <p:spPr>
          <a:xfrm>
            <a:off x="7773233" y="274639"/>
            <a:ext cx="1028968" cy="5901747"/>
          </a:xfrm>
        </p:spPr>
        <p:txBody>
          <a:bodyPr vert="eaVert"/>
          <a:lstStyle/>
          <a:p>
            <a:r>
              <a:rPr lang="de-DE" noProof="0" smtClean="0"/>
              <a:t>Titelmasterformat durch Klicken bearbeiten</a:t>
            </a:r>
            <a:endParaRPr lang="de-DE" noProof="0" dirty="0"/>
          </a:p>
        </p:txBody>
      </p:sp>
      <p:sp>
        <p:nvSpPr>
          <p:cNvPr id="3" name="Vertikaler Textplatzhalter 2"/>
          <p:cNvSpPr>
            <a:spLocks noGrp="1"/>
          </p:cNvSpPr>
          <p:nvPr>
            <p:ph type="body" orient="vert" idx="1"/>
          </p:nvPr>
        </p:nvSpPr>
        <p:spPr>
          <a:xfrm>
            <a:off x="456128" y="277814"/>
            <a:ext cx="6859787" cy="5898573"/>
          </a:xfrm>
        </p:spPr>
        <p:txBody>
          <a:bodyPr vert="eaVert"/>
          <a:lstStyle>
            <a:lvl5pPr>
              <a:defRPr/>
            </a:lvl5pPr>
            <a:lvl6pPr>
              <a:defRPr/>
            </a:lvl6pPr>
            <a:lvl7pPr>
              <a:defRPr/>
            </a:lvl7pPr>
            <a:lvl8pPr>
              <a:defRPr baseline="0"/>
            </a:lvl8pPr>
            <a:lvl9pPr>
              <a:defRPr baseline="0"/>
            </a:lvl9p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DE" noProof="0" dirty="0"/>
          </a:p>
        </p:txBody>
      </p:sp>
      <p:sp>
        <p:nvSpPr>
          <p:cNvPr id="4" name="Datumsplatzhalter 3"/>
          <p:cNvSpPr>
            <a:spLocks noGrp="1"/>
          </p:cNvSpPr>
          <p:nvPr>
            <p:ph type="dt" sz="half" idx="10"/>
          </p:nvPr>
        </p:nvSpPr>
        <p:spPr/>
        <p:txBody>
          <a:bodyPr/>
          <a:lstStyle/>
          <a:p>
            <a:fld id="{9AFE8FB1-0A7A-443E-AAF7-31D4FA1AA312}" type="datetimeFigureOut">
              <a:rPr lang="de-DE" smtClean="0">
                <a:solidFill>
                  <a:prstClr val="white">
                    <a:tint val="75000"/>
                  </a:prstClr>
                </a:solidFill>
              </a:rPr>
              <a:pPr/>
              <a:t>11.12.2017</a:t>
            </a:fld>
            <a:endParaRPr lang="de-DE" dirty="0">
              <a:solidFill>
                <a:prstClr val="white">
                  <a:tint val="75000"/>
                </a:prstClr>
              </a:solidFill>
            </a:endParaRPr>
          </a:p>
        </p:txBody>
      </p:sp>
      <p:sp>
        <p:nvSpPr>
          <p:cNvPr id="5" name="Fußzeilenplatzhalter 4"/>
          <p:cNvSpPr>
            <a:spLocks noGrp="1"/>
          </p:cNvSpPr>
          <p:nvPr>
            <p:ph type="ftr" sz="quarter" idx="11"/>
          </p:nvPr>
        </p:nvSpPr>
        <p:spPr/>
        <p:txBody>
          <a:bodyPr/>
          <a:lstStyle/>
          <a:p>
            <a:endParaRPr lang="de-DE" dirty="0">
              <a:solidFill>
                <a:prstClr val="white">
                  <a:tint val="75000"/>
                </a:prstClr>
              </a:solidFill>
            </a:endParaRPr>
          </a:p>
        </p:txBody>
      </p:sp>
      <p:sp>
        <p:nvSpPr>
          <p:cNvPr id="6" name="Foliennummernplatzhalter 5"/>
          <p:cNvSpPr>
            <a:spLocks noGrp="1"/>
          </p:cNvSpPr>
          <p:nvPr>
            <p:ph type="sldNum" sz="quarter" idx="12"/>
          </p:nvPr>
        </p:nvSpPr>
        <p:spPr/>
        <p:txBody>
          <a:bodyPr/>
          <a:lstStyle/>
          <a:p>
            <a:fld id="{25BA54BD-C84D-46CE-8B72-31BFB26ABA43}" type="slidenum">
              <a:rPr lang="de-DE" smtClean="0">
                <a:solidFill>
                  <a:prstClr val="white">
                    <a:tint val="75000"/>
                  </a:prstClr>
                </a:solidFill>
              </a:rPr>
              <a:pPr/>
              <a:t>‹Nr.›</a:t>
            </a:fld>
            <a:endParaRPr lang="de-DE" dirty="0">
              <a:solidFill>
                <a:prstClr val="white">
                  <a:tint val="75000"/>
                </a:prstClr>
              </a:solidFill>
            </a:endParaRPr>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grpSp>
        <p:nvGrpSpPr>
          <p:cNvPr id="7" name="line"/>
          <p:cNvGrpSpPr/>
          <p:nvPr/>
        </p:nvGrpSpPr>
        <p:grpSpPr bwMode="invGray">
          <a:xfrm>
            <a:off x="1142108" y="1514475"/>
            <a:ext cx="7929246" cy="64008"/>
            <a:chOff x="1522413" y="1514475"/>
            <a:chExt cx="10569575" cy="64008"/>
          </a:xfrm>
        </p:grpSpPr>
        <p:sp>
          <p:nvSpPr>
            <p:cNvPr id="168" name="Freihand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69" name="Freihand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0" name="Freihand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1" name="Freihand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2" name="Freihand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3" name="Freihand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4" name="Freihand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5" name="Freihand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6" name="Freihand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7" name="Freihand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8" name="Freihand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9" name="Freihand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0" name="Freihand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1" name="Freihand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2" name="Freihand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3" name="Freihand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4" name="Freihand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5" name="Freihand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6" name="Freihand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7" name="Freihand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8" name="Freihand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9" name="Freihand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0" name="Freihand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1" name="Freihand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2" name="Freihand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3" name="Freihand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4" name="Freihand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5" name="Freihand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6" name="Freihand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7" name="Freihand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8" name="Freihand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9" name="Freihand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0" name="Freihand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1" name="Freihand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2" name="Freihand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3" name="Freihand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4" name="Freihand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5" name="Freihand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6" name="Freihand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7" name="Freihand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8" name="Freihand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9" name="Freihand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0" name="Freihand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1" name="Freihand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2" name="Freihand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3" name="Freihand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4" name="Freihand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5" name="Freihand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6" name="Freihand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7" name="Freihand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8" name="Freihand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9" name="Freihand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0" name="Freihand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1" name="Freihand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2" name="Freihand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3" name="Freihand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4" name="Freihand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5" name="Freihand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6" name="Freihand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7" name="Freihand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8" name="Freihand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9" name="Freihand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30" name="Freihand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31" name="Freihand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32" name="Freihand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33" name="Freihand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34" name="Freihand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35" name="Freihand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36" name="Freihand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37" name="Freihand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38" name="Freihand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39" name="Freihand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40" name="Freihand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41" name="Freihand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grpSp>
      <p:sp>
        <p:nvSpPr>
          <p:cNvPr id="2" name="Titel 1"/>
          <p:cNvSpPr>
            <a:spLocks noGrp="1"/>
          </p:cNvSpPr>
          <p:nvPr>
            <p:ph type="title"/>
          </p:nvPr>
        </p:nvSpPr>
        <p:spPr>
          <a:xfrm>
            <a:off x="1142108" y="274638"/>
            <a:ext cx="6859785" cy="1020762"/>
          </a:xfrm>
        </p:spPr>
        <p:txBody>
          <a:bodyPr/>
          <a:lstStyle/>
          <a:p>
            <a:r>
              <a:rPr lang="de-DE" noProof="0" smtClean="0"/>
              <a:t>Titelmasterformat durch Klicken bearbeiten</a:t>
            </a:r>
            <a:endParaRPr lang="de-DE" noProof="0" dirty="0"/>
          </a:p>
        </p:txBody>
      </p:sp>
      <p:sp>
        <p:nvSpPr>
          <p:cNvPr id="3" name="Inhaltsplatzhalter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DE" noProof="0" dirty="0"/>
          </a:p>
        </p:txBody>
      </p:sp>
      <p:sp>
        <p:nvSpPr>
          <p:cNvPr id="4" name="Datumsplatzhalter 3"/>
          <p:cNvSpPr>
            <a:spLocks noGrp="1"/>
          </p:cNvSpPr>
          <p:nvPr>
            <p:ph type="dt" sz="half" idx="10"/>
          </p:nvPr>
        </p:nvSpPr>
        <p:spPr/>
        <p:txBody>
          <a:bodyPr/>
          <a:lstStyle/>
          <a:p>
            <a:fld id="{9AFE8FB1-0A7A-443E-AAF7-31D4FA1AA312}" type="datetimeFigureOut">
              <a:rPr lang="de-DE" smtClean="0">
                <a:solidFill>
                  <a:prstClr val="white">
                    <a:tint val="75000"/>
                  </a:prstClr>
                </a:solidFill>
              </a:rPr>
              <a:pPr/>
              <a:t>11.12.2017</a:t>
            </a:fld>
            <a:endParaRPr lang="de-DE" dirty="0">
              <a:solidFill>
                <a:prstClr val="white">
                  <a:tint val="75000"/>
                </a:prstClr>
              </a:solidFill>
            </a:endParaRPr>
          </a:p>
        </p:txBody>
      </p:sp>
      <p:sp>
        <p:nvSpPr>
          <p:cNvPr id="5" name="Fußzeilenplatzhalter 4"/>
          <p:cNvSpPr>
            <a:spLocks noGrp="1"/>
          </p:cNvSpPr>
          <p:nvPr>
            <p:ph type="ftr" sz="quarter" idx="11"/>
          </p:nvPr>
        </p:nvSpPr>
        <p:spPr/>
        <p:txBody>
          <a:bodyPr/>
          <a:lstStyle/>
          <a:p>
            <a:endParaRPr lang="de-DE" dirty="0">
              <a:solidFill>
                <a:prstClr val="white">
                  <a:tint val="75000"/>
                </a:prstClr>
              </a:solidFill>
            </a:endParaRPr>
          </a:p>
        </p:txBody>
      </p:sp>
      <p:sp>
        <p:nvSpPr>
          <p:cNvPr id="6" name="Foliennummernplatzhalter 5"/>
          <p:cNvSpPr>
            <a:spLocks noGrp="1"/>
          </p:cNvSpPr>
          <p:nvPr>
            <p:ph type="sldNum" sz="quarter" idx="12"/>
          </p:nvPr>
        </p:nvSpPr>
        <p:spPr/>
        <p:txBody>
          <a:bodyPr/>
          <a:lstStyle/>
          <a:p>
            <a:fld id="{25BA54BD-C84D-46CE-8B72-31BFB26ABA43}" type="slidenum">
              <a:rPr lang="de-DE" smtClean="0">
                <a:solidFill>
                  <a:prstClr val="white">
                    <a:tint val="75000"/>
                  </a:prstClr>
                </a:solidFill>
              </a:rPr>
              <a:pPr/>
              <a:t>‹Nr.›</a:t>
            </a:fld>
            <a:endParaRPr lang="de-DE" dirty="0">
              <a:solidFill>
                <a:prstClr val="white">
                  <a:tint val="75000"/>
                </a:prstClr>
              </a:solidFill>
            </a:endParaRPr>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
    <p:spTree>
      <p:nvGrpSpPr>
        <p:cNvPr id="1" name=""/>
        <p:cNvGrpSpPr/>
        <p:nvPr/>
      </p:nvGrpSpPr>
      <p:grpSpPr>
        <a:xfrm>
          <a:off x="0" y="0"/>
          <a:ext cx="0" cy="0"/>
          <a:chOff x="0" y="0"/>
          <a:chExt cx="0" cy="0"/>
        </a:xfrm>
      </p:grpSpPr>
      <p:grpSp>
        <p:nvGrpSpPr>
          <p:cNvPr id="7" name="line"/>
          <p:cNvGrpSpPr/>
          <p:nvPr/>
        </p:nvGrpSpPr>
        <p:grpSpPr bwMode="invGray">
          <a:xfrm>
            <a:off x="1188982" y="4724400"/>
            <a:ext cx="6475638" cy="64008"/>
            <a:chOff x="-4110038" y="2703513"/>
            <a:chExt cx="17394239" cy="160336"/>
          </a:xfrm>
          <a:solidFill>
            <a:schemeClr val="accent1"/>
          </a:solidFill>
        </p:grpSpPr>
        <p:sp>
          <p:nvSpPr>
            <p:cNvPr id="256" name="Freihand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57" name="Freihand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58" name="Freihand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59" name="Freihand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60" name="Freihand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61" name="Freihand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62" name="Freihand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63" name="Freihand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64" name="Freihand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65" name="Freihand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66" name="Freihand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67" name="Freihand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68" name="Freihand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69" name="Freihand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70" name="Freihand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71" name="Freihand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72" name="Freihand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73" name="Freihand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74" name="Freihand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75" name="Freihand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76" name="Freihand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77" name="Freihand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78" name="Freihand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79" name="Freihand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80" name="Freihand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81" name="Freihand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82" name="Freihand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83" name="Freihand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84" name="Freihand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85" name="Freihand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86" name="Freihand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87" name="Freihand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88" name="Freihand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89" name="Freihand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90" name="Freihand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91" name="Freihand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92" name="Freihand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93" name="Freihand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94" name="Freihand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95" name="Freihand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96" name="Freihand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97" name="Freihand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98" name="Freihand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99" name="Freihand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00" name="Freihand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01" name="Freihand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02" name="Freihand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03" name="Freihand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04" name="Freihand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05" name="Freihand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06" name="Freihand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07" name="Freihand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08" name="Freihand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09" name="Freihand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10" name="Freihand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11" name="Freihand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12" name="Freihand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13" name="Freihand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14" name="Freihand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15" name="Freihand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16" name="Freihand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17" name="Freihand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18" name="Freihand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19" name="Freihand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20" name="Freihand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21" name="Freihand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22" name="Freihand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23" name="Freihand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24" name="Freihand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25" name="Freihand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26" name="Freihand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27" name="Freihand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28" name="Freihand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29" name="Freihand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30" name="Freihand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31" name="Freihand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32" name="Freihand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33" name="Freihand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34" name="Freihand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35" name="Freihand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36" name="Freihand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37" name="Freihand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38" name="Freihand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39" name="Freihand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40" name="Freihand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41" name="Freihand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42" name="Freihand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43" name="Freihand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44" name="Freihand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45" name="Freihand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46" name="Freihand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47" name="Freihand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48" name="Freihand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49" name="Freihand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50" name="Freihand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51" name="Freihand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52" name="Freihand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53" name="Freihand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54" name="Freihand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55" name="Freihand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56" name="Freihand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57" name="Freihand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58" name="Freihand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59" name="Freihand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60" name="Freihand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61" name="Freihand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62" name="Freihand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63" name="Freihand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64" name="Freihand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65" name="Freihand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66" name="Freihand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67" name="Freihand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68" name="Freihand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69" name="Freihand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70" name="Freihand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71" name="Freihand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72" name="Freihand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73" name="Freihand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74" name="Freihand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75" name="Freihand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76" name="Freihand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77" name="Freihand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378" name="Freihand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grpSp>
      <p:sp>
        <p:nvSpPr>
          <p:cNvPr id="2" name="Titel 1"/>
          <p:cNvSpPr>
            <a:spLocks noGrp="1"/>
          </p:cNvSpPr>
          <p:nvPr>
            <p:ph type="title"/>
          </p:nvPr>
        </p:nvSpPr>
        <p:spPr>
          <a:xfrm>
            <a:off x="1142107" y="1905000"/>
            <a:ext cx="6859786" cy="2667000"/>
          </a:xfrm>
        </p:spPr>
        <p:txBody>
          <a:bodyPr anchor="b">
            <a:noAutofit/>
          </a:bodyPr>
          <a:lstStyle>
            <a:lvl1pPr algn="l">
              <a:defRPr sz="4400" b="0" cap="none" baseline="0"/>
            </a:lvl1pPr>
          </a:lstStyle>
          <a:p>
            <a:r>
              <a:rPr lang="de-DE" noProof="0" smtClean="0"/>
              <a:t>Titelmasterformat durch Klicken bearbeiten</a:t>
            </a:r>
            <a:endParaRPr lang="de-DE" noProof="0" dirty="0"/>
          </a:p>
        </p:txBody>
      </p:sp>
      <p:sp>
        <p:nvSpPr>
          <p:cNvPr id="3" name="Textplatzhalter 2"/>
          <p:cNvSpPr>
            <a:spLocks noGrp="1"/>
          </p:cNvSpPr>
          <p:nvPr>
            <p:ph type="body" idx="1"/>
          </p:nvPr>
        </p:nvSpPr>
        <p:spPr>
          <a:xfrm>
            <a:off x="1142107" y="5102526"/>
            <a:ext cx="6859786" cy="1069675"/>
          </a:xfrm>
        </p:spPr>
        <p:txBody>
          <a:bodyPr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noProof="0" smtClean="0"/>
              <a:t>Textmasterformate durch Klicken bearbeiten</a:t>
            </a:r>
          </a:p>
        </p:txBody>
      </p:sp>
      <p:sp>
        <p:nvSpPr>
          <p:cNvPr id="4" name="Datumsplatzhalter 3"/>
          <p:cNvSpPr>
            <a:spLocks noGrp="1"/>
          </p:cNvSpPr>
          <p:nvPr>
            <p:ph type="dt" sz="half" idx="10"/>
          </p:nvPr>
        </p:nvSpPr>
        <p:spPr/>
        <p:txBody>
          <a:bodyPr/>
          <a:lstStyle/>
          <a:p>
            <a:fld id="{9AFE8FB1-0A7A-443E-AAF7-31D4FA1AA312}" type="datetimeFigureOut">
              <a:rPr lang="de-DE" smtClean="0">
                <a:solidFill>
                  <a:prstClr val="white">
                    <a:tint val="75000"/>
                  </a:prstClr>
                </a:solidFill>
              </a:rPr>
              <a:pPr/>
              <a:t>11.12.2017</a:t>
            </a:fld>
            <a:endParaRPr lang="de-DE" dirty="0">
              <a:solidFill>
                <a:prstClr val="white">
                  <a:tint val="75000"/>
                </a:prstClr>
              </a:solidFill>
            </a:endParaRPr>
          </a:p>
        </p:txBody>
      </p:sp>
      <p:sp>
        <p:nvSpPr>
          <p:cNvPr id="5" name="Fußzeilenplatzhalter 4"/>
          <p:cNvSpPr>
            <a:spLocks noGrp="1"/>
          </p:cNvSpPr>
          <p:nvPr>
            <p:ph type="ftr" sz="quarter" idx="11"/>
          </p:nvPr>
        </p:nvSpPr>
        <p:spPr/>
        <p:txBody>
          <a:bodyPr/>
          <a:lstStyle/>
          <a:p>
            <a:endParaRPr lang="de-DE" dirty="0">
              <a:solidFill>
                <a:prstClr val="white">
                  <a:tint val="75000"/>
                </a:prstClr>
              </a:solidFill>
            </a:endParaRPr>
          </a:p>
        </p:txBody>
      </p:sp>
      <p:sp>
        <p:nvSpPr>
          <p:cNvPr id="6" name="Foliennummernplatzhalter 5"/>
          <p:cNvSpPr>
            <a:spLocks noGrp="1"/>
          </p:cNvSpPr>
          <p:nvPr>
            <p:ph type="sldNum" sz="quarter" idx="12"/>
          </p:nvPr>
        </p:nvSpPr>
        <p:spPr/>
        <p:txBody>
          <a:bodyPr/>
          <a:lstStyle/>
          <a:p>
            <a:fld id="{25BA54BD-C84D-46CE-8B72-31BFB26ABA43}" type="slidenum">
              <a:rPr lang="de-DE" smtClean="0">
                <a:solidFill>
                  <a:prstClr val="white">
                    <a:tint val="75000"/>
                  </a:prstClr>
                </a:solidFill>
              </a:rPr>
              <a:pPr/>
              <a:t>‹Nr.›</a:t>
            </a:fld>
            <a:endParaRPr lang="de-DE" dirty="0">
              <a:solidFill>
                <a:prstClr val="white">
                  <a:tint val="75000"/>
                </a:prstClr>
              </a:solidFill>
            </a:endParaRPr>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grpSp>
        <p:nvGrpSpPr>
          <p:cNvPr id="8" name="line"/>
          <p:cNvGrpSpPr/>
          <p:nvPr/>
        </p:nvGrpSpPr>
        <p:grpSpPr bwMode="invGray">
          <a:xfrm>
            <a:off x="1142108" y="1514475"/>
            <a:ext cx="7929246" cy="64008"/>
            <a:chOff x="1522413" y="1514475"/>
            <a:chExt cx="10569575" cy="64008"/>
          </a:xfrm>
        </p:grpSpPr>
        <p:sp>
          <p:nvSpPr>
            <p:cNvPr id="159" name="Freihand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60" name="Freihand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61" name="Freihand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62" name="Freihand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63" name="Freihand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64" name="Freihand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65" name="Freihand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66" name="Freihand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67" name="Freihand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68" name="Freihand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69" name="Freihand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0" name="Freihand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1" name="Freihand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2" name="Freihand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3" name="Freihand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4" name="Freihand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5" name="Freihand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6" name="Freihand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7" name="Freihand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8" name="Freihand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9" name="Freihand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0" name="Freihand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1" name="Freihand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2" name="Freihand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3" name="Freihand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4" name="Freihand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5" name="Freihand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6" name="Freihand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7" name="Freihand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8" name="Freihand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9" name="Freihand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0" name="Freihand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1" name="Freihand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2" name="Freihand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3" name="Freihand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4" name="Freihand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5" name="Freihand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6" name="Freihand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7" name="Freihand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8" name="Freihand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9" name="Freihand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0" name="Freihand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1" name="Freihand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2" name="Freihand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3" name="Freihand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4" name="Freihand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5" name="Freihand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6" name="Freihand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7" name="Freihand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8" name="Freihand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9" name="Freihand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0" name="Freihand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1" name="Freihand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2" name="Freihand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3" name="Freihand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4" name="Freihand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5" name="Freihand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6" name="Freihand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7" name="Freihand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8" name="Freihand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9" name="Freihand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0" name="Freihand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1" name="Freihand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2" name="Freihand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3" name="Freihand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4" name="Freihand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5" name="Freihand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6" name="Freihand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7" name="Freihand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8" name="Freihand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9" name="Freihand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30" name="Freihand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31" name="Freihand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32" name="Freihand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grpSp>
      <p:sp>
        <p:nvSpPr>
          <p:cNvPr id="2" name="Titel 1"/>
          <p:cNvSpPr>
            <a:spLocks noGrp="1"/>
          </p:cNvSpPr>
          <p:nvPr>
            <p:ph type="title"/>
          </p:nvPr>
        </p:nvSpPr>
        <p:spPr>
          <a:xfrm>
            <a:off x="1142108" y="274638"/>
            <a:ext cx="6859785" cy="1020762"/>
          </a:xfrm>
        </p:spPr>
        <p:txBody>
          <a:bodyPr/>
          <a:lstStyle/>
          <a:p>
            <a:r>
              <a:rPr lang="de-DE" noProof="0" smtClean="0"/>
              <a:t>Titelmasterformat durch Klicken bearbeiten</a:t>
            </a:r>
            <a:endParaRPr lang="de-DE" noProof="0" dirty="0"/>
          </a:p>
        </p:txBody>
      </p:sp>
      <p:sp>
        <p:nvSpPr>
          <p:cNvPr id="3" name="Inhaltsplatzhalter 2"/>
          <p:cNvSpPr>
            <a:spLocks noGrp="1"/>
          </p:cNvSpPr>
          <p:nvPr>
            <p:ph sz="half" idx="1"/>
          </p:nvPr>
        </p:nvSpPr>
        <p:spPr>
          <a:xfrm>
            <a:off x="1142107" y="1905000"/>
            <a:ext cx="3315563"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DE" noProof="0" dirty="0"/>
          </a:p>
        </p:txBody>
      </p:sp>
      <p:sp>
        <p:nvSpPr>
          <p:cNvPr id="4" name="Inhaltsplatzhalter 3"/>
          <p:cNvSpPr>
            <a:spLocks noGrp="1"/>
          </p:cNvSpPr>
          <p:nvPr>
            <p:ph sz="half" idx="2"/>
          </p:nvPr>
        </p:nvSpPr>
        <p:spPr>
          <a:xfrm>
            <a:off x="4686332" y="1905000"/>
            <a:ext cx="3315562"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DE" noProof="0" dirty="0"/>
          </a:p>
        </p:txBody>
      </p:sp>
      <p:sp>
        <p:nvSpPr>
          <p:cNvPr id="5" name="Datumsplatzhalter 4"/>
          <p:cNvSpPr>
            <a:spLocks noGrp="1"/>
          </p:cNvSpPr>
          <p:nvPr>
            <p:ph type="dt" sz="half" idx="10"/>
          </p:nvPr>
        </p:nvSpPr>
        <p:spPr/>
        <p:txBody>
          <a:bodyPr/>
          <a:lstStyle/>
          <a:p>
            <a:fld id="{9AFE8FB1-0A7A-443E-AAF7-31D4FA1AA312}" type="datetimeFigureOut">
              <a:rPr lang="de-DE" smtClean="0">
                <a:solidFill>
                  <a:prstClr val="white">
                    <a:tint val="75000"/>
                  </a:prstClr>
                </a:solidFill>
              </a:rPr>
              <a:pPr/>
              <a:t>11.12.2017</a:t>
            </a:fld>
            <a:endParaRPr lang="de-DE" dirty="0">
              <a:solidFill>
                <a:prstClr val="white">
                  <a:tint val="75000"/>
                </a:prstClr>
              </a:solidFill>
            </a:endParaRPr>
          </a:p>
        </p:txBody>
      </p:sp>
      <p:sp>
        <p:nvSpPr>
          <p:cNvPr id="6" name="Fußzeilenplatzhalter 5"/>
          <p:cNvSpPr>
            <a:spLocks noGrp="1"/>
          </p:cNvSpPr>
          <p:nvPr>
            <p:ph type="ftr" sz="quarter" idx="11"/>
          </p:nvPr>
        </p:nvSpPr>
        <p:spPr/>
        <p:txBody>
          <a:bodyPr/>
          <a:lstStyle/>
          <a:p>
            <a:endParaRPr lang="de-DE" dirty="0">
              <a:solidFill>
                <a:prstClr val="white">
                  <a:tint val="75000"/>
                </a:prstClr>
              </a:solidFill>
            </a:endParaRPr>
          </a:p>
        </p:txBody>
      </p:sp>
      <p:sp>
        <p:nvSpPr>
          <p:cNvPr id="7" name="Foliennummernplatzhalter 6"/>
          <p:cNvSpPr>
            <a:spLocks noGrp="1"/>
          </p:cNvSpPr>
          <p:nvPr>
            <p:ph type="sldNum" sz="quarter" idx="12"/>
          </p:nvPr>
        </p:nvSpPr>
        <p:spPr/>
        <p:txBody>
          <a:bodyPr/>
          <a:lstStyle/>
          <a:p>
            <a:fld id="{25BA54BD-C84D-46CE-8B72-31BFB26ABA43}" type="slidenum">
              <a:rPr lang="de-DE" smtClean="0">
                <a:solidFill>
                  <a:prstClr val="white">
                    <a:tint val="75000"/>
                  </a:prstClr>
                </a:solidFill>
              </a:rPr>
              <a:pPr/>
              <a:t>‹Nr.›</a:t>
            </a:fld>
            <a:endParaRPr lang="de-DE" dirty="0">
              <a:solidFill>
                <a:prstClr val="white">
                  <a:tint val="75000"/>
                </a:prstClr>
              </a:solidFill>
            </a:endParaRPr>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grpSp>
        <p:nvGrpSpPr>
          <p:cNvPr id="10" name="line"/>
          <p:cNvGrpSpPr/>
          <p:nvPr/>
        </p:nvGrpSpPr>
        <p:grpSpPr bwMode="invGray">
          <a:xfrm>
            <a:off x="1142108" y="1514475"/>
            <a:ext cx="7929246" cy="64008"/>
            <a:chOff x="1522413" y="1514475"/>
            <a:chExt cx="10569575" cy="64008"/>
          </a:xfrm>
        </p:grpSpPr>
        <p:sp>
          <p:nvSpPr>
            <p:cNvPr id="161" name="Freihand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62" name="Freihand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63" name="Freihand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64" name="Freihand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65" name="Freihand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66" name="Freihand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67" name="Freihand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68" name="Freihand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69" name="Freihand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0" name="Freihand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1" name="Freihand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2" name="Freihand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3" name="Freihand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4" name="Freihand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5" name="Freihand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6" name="Freihand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7" name="Freihand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8" name="Freihand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9" name="Freihand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0" name="Freihand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1" name="Freihand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2" name="Freihand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3" name="Freihand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4" name="Freihand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5" name="Freihand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6" name="Freihand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7" name="Freihand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8" name="Freihand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9" name="Freihand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0" name="Freihand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1" name="Freihand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2" name="Freihand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3" name="Freihand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4" name="Freihand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5" name="Freihand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6" name="Freihand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7" name="Freihand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8" name="Freihand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9" name="Freihand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0" name="Freihand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1" name="Freihand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2" name="Freihand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3" name="Freihand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4" name="Freihand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5" name="Freihand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6" name="Freihand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7" name="Freihand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8" name="Freihand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9" name="Freihand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0" name="Freihand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1" name="Freihand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2" name="Freihand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3" name="Freihand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4" name="Freihand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5" name="Freihand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6" name="Freihand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7" name="Freihand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8" name="Freihand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9" name="Freihand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0" name="Freihand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1" name="Freihand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2" name="Freihand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3" name="Freihand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4" name="Freihand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5" name="Freihand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6" name="Freihand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7" name="Freihand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8" name="Freihand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9" name="Freihand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30" name="Freihand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31" name="Freihand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32" name="Freihand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33" name="Freihand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34" name="Freihand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grpSp>
      <p:sp>
        <p:nvSpPr>
          <p:cNvPr id="2" name="Titel 1"/>
          <p:cNvSpPr>
            <a:spLocks noGrp="1"/>
          </p:cNvSpPr>
          <p:nvPr>
            <p:ph type="title"/>
          </p:nvPr>
        </p:nvSpPr>
        <p:spPr>
          <a:xfrm>
            <a:off x="1142108" y="274638"/>
            <a:ext cx="6859785" cy="1020762"/>
          </a:xfrm>
        </p:spPr>
        <p:txBody>
          <a:bodyPr/>
          <a:lstStyle>
            <a:lvl1pPr>
              <a:defRPr/>
            </a:lvl1pPr>
          </a:lstStyle>
          <a:p>
            <a:r>
              <a:rPr lang="de-DE" noProof="0" smtClean="0"/>
              <a:t>Titelmasterformat durch Klicken bearbeiten</a:t>
            </a:r>
            <a:endParaRPr lang="de-DE" noProof="0" dirty="0"/>
          </a:p>
        </p:txBody>
      </p:sp>
      <p:sp>
        <p:nvSpPr>
          <p:cNvPr id="3" name="Textplatzhalter 2"/>
          <p:cNvSpPr>
            <a:spLocks noGrp="1"/>
          </p:cNvSpPr>
          <p:nvPr>
            <p:ph type="body" idx="1"/>
          </p:nvPr>
        </p:nvSpPr>
        <p:spPr>
          <a:xfrm>
            <a:off x="1142107" y="1905000"/>
            <a:ext cx="3313277"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smtClean="0"/>
              <a:t>Textmasterformate durch Klicken bearbeiten</a:t>
            </a:r>
          </a:p>
        </p:txBody>
      </p:sp>
      <p:sp>
        <p:nvSpPr>
          <p:cNvPr id="4" name="Inhaltsplatzhalter 3"/>
          <p:cNvSpPr>
            <a:spLocks noGrp="1"/>
          </p:cNvSpPr>
          <p:nvPr>
            <p:ph sz="half" idx="2"/>
          </p:nvPr>
        </p:nvSpPr>
        <p:spPr>
          <a:xfrm>
            <a:off x="1142107" y="2819400"/>
            <a:ext cx="3313277" cy="3352801"/>
          </a:xfr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DE" noProof="0" dirty="0"/>
          </a:p>
        </p:txBody>
      </p:sp>
      <p:sp>
        <p:nvSpPr>
          <p:cNvPr id="5" name="Textplatzhalter 4"/>
          <p:cNvSpPr>
            <a:spLocks noGrp="1"/>
          </p:cNvSpPr>
          <p:nvPr>
            <p:ph type="body" sz="quarter" idx="3"/>
          </p:nvPr>
        </p:nvSpPr>
        <p:spPr>
          <a:xfrm>
            <a:off x="4688616" y="1905000"/>
            <a:ext cx="3313277"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smtClean="0"/>
              <a:t>Textmasterformate durch Klicken bearbeiten</a:t>
            </a:r>
          </a:p>
        </p:txBody>
      </p:sp>
      <p:sp>
        <p:nvSpPr>
          <p:cNvPr id="6" name="Inhaltsplatzhalter 5"/>
          <p:cNvSpPr>
            <a:spLocks noGrp="1"/>
          </p:cNvSpPr>
          <p:nvPr>
            <p:ph sz="quarter" idx="4"/>
          </p:nvPr>
        </p:nvSpPr>
        <p:spPr>
          <a:xfrm>
            <a:off x="4688616" y="2819400"/>
            <a:ext cx="3313277" cy="3352801"/>
          </a:xfr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DE" noProof="0" dirty="0"/>
          </a:p>
        </p:txBody>
      </p:sp>
      <p:sp>
        <p:nvSpPr>
          <p:cNvPr id="7" name="Datumsplatzhalter 6"/>
          <p:cNvSpPr>
            <a:spLocks noGrp="1"/>
          </p:cNvSpPr>
          <p:nvPr>
            <p:ph type="dt" sz="half" idx="10"/>
          </p:nvPr>
        </p:nvSpPr>
        <p:spPr/>
        <p:txBody>
          <a:bodyPr/>
          <a:lstStyle/>
          <a:p>
            <a:fld id="{9AFE8FB1-0A7A-443E-AAF7-31D4FA1AA312}" type="datetimeFigureOut">
              <a:rPr lang="de-DE" smtClean="0">
                <a:solidFill>
                  <a:prstClr val="white">
                    <a:tint val="75000"/>
                  </a:prstClr>
                </a:solidFill>
              </a:rPr>
              <a:pPr/>
              <a:t>11.12.2017</a:t>
            </a:fld>
            <a:endParaRPr lang="de-DE" dirty="0">
              <a:solidFill>
                <a:prstClr val="white">
                  <a:tint val="75000"/>
                </a:prstClr>
              </a:solidFill>
            </a:endParaRPr>
          </a:p>
        </p:txBody>
      </p:sp>
      <p:sp>
        <p:nvSpPr>
          <p:cNvPr id="8" name="Fußzeilenplatzhalter 7"/>
          <p:cNvSpPr>
            <a:spLocks noGrp="1"/>
          </p:cNvSpPr>
          <p:nvPr>
            <p:ph type="ftr" sz="quarter" idx="11"/>
          </p:nvPr>
        </p:nvSpPr>
        <p:spPr/>
        <p:txBody>
          <a:bodyPr/>
          <a:lstStyle/>
          <a:p>
            <a:endParaRPr lang="de-DE" dirty="0">
              <a:solidFill>
                <a:prstClr val="white">
                  <a:tint val="75000"/>
                </a:prstClr>
              </a:solidFill>
            </a:endParaRPr>
          </a:p>
        </p:txBody>
      </p:sp>
      <p:sp>
        <p:nvSpPr>
          <p:cNvPr id="9" name="Foliennummernplatzhalter 8"/>
          <p:cNvSpPr>
            <a:spLocks noGrp="1"/>
          </p:cNvSpPr>
          <p:nvPr>
            <p:ph type="sldNum" sz="quarter" idx="12"/>
          </p:nvPr>
        </p:nvSpPr>
        <p:spPr/>
        <p:txBody>
          <a:bodyPr/>
          <a:lstStyle/>
          <a:p>
            <a:fld id="{25BA54BD-C84D-46CE-8B72-31BFB26ABA43}" type="slidenum">
              <a:rPr lang="de-DE" smtClean="0">
                <a:solidFill>
                  <a:prstClr val="white">
                    <a:tint val="75000"/>
                  </a:prstClr>
                </a:solidFill>
              </a:rPr>
              <a:pPr/>
              <a:t>‹Nr.›</a:t>
            </a:fld>
            <a:endParaRPr lang="de-DE" dirty="0">
              <a:solidFill>
                <a:prstClr val="white">
                  <a:tint val="75000"/>
                </a:prstClr>
              </a:solidFill>
            </a:endParaRPr>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grpSp>
        <p:nvGrpSpPr>
          <p:cNvPr id="6" name="line"/>
          <p:cNvGrpSpPr/>
          <p:nvPr/>
        </p:nvGrpSpPr>
        <p:grpSpPr bwMode="invGray">
          <a:xfrm>
            <a:off x="1142108" y="1514475"/>
            <a:ext cx="7929246" cy="64008"/>
            <a:chOff x="1522413" y="1514475"/>
            <a:chExt cx="10569575" cy="64008"/>
          </a:xfrm>
        </p:grpSpPr>
        <p:sp>
          <p:nvSpPr>
            <p:cNvPr id="157" name="Freihand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58" name="Freihand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59" name="Freihand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60" name="Freihand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61" name="Freihand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62" name="Freihand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63" name="Freihand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64" name="Freihand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65" name="Freihand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66" name="Freihand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67" name="Freihand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68" name="Freihand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69" name="Freihand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0" name="Freihand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1" name="Freihand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2" name="Freihand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3" name="Freihand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4" name="Freihand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5" name="Freihand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6" name="Freihand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7" name="Freihand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8" name="Freihand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79" name="Freihand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0" name="Freihand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1" name="Freihand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2" name="Freihand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3" name="Freihand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4" name="Freihand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5" name="Freihand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6" name="Freihand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7" name="Freihand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8" name="Freihand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89" name="Freihand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0" name="Freihand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1" name="Freihand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2" name="Freihand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3" name="Freihand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4" name="Freihand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5" name="Freihand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6" name="Freihand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7" name="Freihand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8" name="Freihand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199" name="Freihand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0" name="Freihand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1" name="Freihand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2" name="Freihand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3" name="Freihand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4" name="Freihand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5" name="Freihand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6" name="Freihand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7" name="Freihand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8" name="Freihand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09" name="Freihand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0" name="Freihand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1" name="Freihand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2" name="Freihand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3" name="Freihand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4" name="Freihand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5" name="Freihand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6" name="Freihand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7" name="Freihand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8" name="Freihand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19" name="Freihand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0" name="Freihand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1" name="Freihand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2" name="Freihand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3" name="Freihand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4" name="Freihand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5" name="Freihand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6" name="Freihand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7" name="Freihand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8" name="Freihand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29" name="Freihand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230" name="Freihand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grpSp>
      <p:sp>
        <p:nvSpPr>
          <p:cNvPr id="2" name="Titel 1"/>
          <p:cNvSpPr>
            <a:spLocks noGrp="1"/>
          </p:cNvSpPr>
          <p:nvPr>
            <p:ph type="title"/>
          </p:nvPr>
        </p:nvSpPr>
        <p:spPr/>
        <p:txBody>
          <a:bodyPr/>
          <a:lstStyle/>
          <a:p>
            <a:r>
              <a:rPr lang="de-DE" noProof="0" smtClean="0"/>
              <a:t>Titelmasterformat durch Klicken bearbeiten</a:t>
            </a:r>
            <a:endParaRPr lang="de-DE" noProof="0" dirty="0"/>
          </a:p>
        </p:txBody>
      </p:sp>
      <p:sp>
        <p:nvSpPr>
          <p:cNvPr id="3" name="Datumsplatzhalter 2"/>
          <p:cNvSpPr>
            <a:spLocks noGrp="1"/>
          </p:cNvSpPr>
          <p:nvPr>
            <p:ph type="dt" sz="half" idx="10"/>
          </p:nvPr>
        </p:nvSpPr>
        <p:spPr/>
        <p:txBody>
          <a:bodyPr/>
          <a:lstStyle/>
          <a:p>
            <a:fld id="{9AFE8FB1-0A7A-443E-AAF7-31D4FA1AA312}" type="datetimeFigureOut">
              <a:rPr lang="de-DE" smtClean="0">
                <a:solidFill>
                  <a:prstClr val="white">
                    <a:tint val="75000"/>
                  </a:prstClr>
                </a:solidFill>
              </a:rPr>
              <a:pPr/>
              <a:t>11.12.2017</a:t>
            </a:fld>
            <a:endParaRPr lang="de-DE" dirty="0">
              <a:solidFill>
                <a:prstClr val="white">
                  <a:tint val="75000"/>
                </a:prstClr>
              </a:solidFill>
            </a:endParaRPr>
          </a:p>
        </p:txBody>
      </p:sp>
      <p:sp>
        <p:nvSpPr>
          <p:cNvPr id="4" name="Fußzeilenplatzhalter 3"/>
          <p:cNvSpPr>
            <a:spLocks noGrp="1"/>
          </p:cNvSpPr>
          <p:nvPr>
            <p:ph type="ftr" sz="quarter" idx="11"/>
          </p:nvPr>
        </p:nvSpPr>
        <p:spPr/>
        <p:txBody>
          <a:bodyPr/>
          <a:lstStyle/>
          <a:p>
            <a:endParaRPr lang="de-DE" dirty="0">
              <a:solidFill>
                <a:prstClr val="white">
                  <a:tint val="75000"/>
                </a:prstClr>
              </a:solidFill>
            </a:endParaRPr>
          </a:p>
        </p:txBody>
      </p:sp>
      <p:sp>
        <p:nvSpPr>
          <p:cNvPr id="5" name="Foliennummernplatzhalter 4"/>
          <p:cNvSpPr>
            <a:spLocks noGrp="1"/>
          </p:cNvSpPr>
          <p:nvPr>
            <p:ph type="sldNum" sz="quarter" idx="12"/>
          </p:nvPr>
        </p:nvSpPr>
        <p:spPr/>
        <p:txBody>
          <a:bodyPr/>
          <a:lstStyle/>
          <a:p>
            <a:fld id="{25BA54BD-C84D-46CE-8B72-31BFB26ABA43}" type="slidenum">
              <a:rPr lang="de-DE" smtClean="0">
                <a:solidFill>
                  <a:prstClr val="white">
                    <a:tint val="75000"/>
                  </a:prstClr>
                </a:solidFill>
              </a:rPr>
              <a:pPr/>
              <a:t>‹Nr.›</a:t>
            </a:fld>
            <a:endParaRPr lang="de-DE" dirty="0">
              <a:solidFill>
                <a:prstClr val="white">
                  <a:tint val="75000"/>
                </a:prstClr>
              </a:solidFill>
            </a:endParaRPr>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AFE8FB1-0A7A-443E-AAF7-31D4FA1AA312}" type="datetimeFigureOut">
              <a:rPr lang="de-DE" smtClean="0">
                <a:solidFill>
                  <a:prstClr val="white">
                    <a:tint val="75000"/>
                  </a:prstClr>
                </a:solidFill>
              </a:rPr>
              <a:pPr/>
              <a:t>11.12.2017</a:t>
            </a:fld>
            <a:endParaRPr lang="de-DE" dirty="0">
              <a:solidFill>
                <a:prstClr val="white">
                  <a:tint val="75000"/>
                </a:prstClr>
              </a:solidFill>
            </a:endParaRPr>
          </a:p>
        </p:txBody>
      </p:sp>
      <p:sp>
        <p:nvSpPr>
          <p:cNvPr id="3" name="Fußzeilenplatzhalter 2"/>
          <p:cNvSpPr>
            <a:spLocks noGrp="1"/>
          </p:cNvSpPr>
          <p:nvPr>
            <p:ph type="ftr" sz="quarter" idx="11"/>
          </p:nvPr>
        </p:nvSpPr>
        <p:spPr/>
        <p:txBody>
          <a:bodyPr/>
          <a:lstStyle/>
          <a:p>
            <a:endParaRPr lang="de-DE" dirty="0">
              <a:solidFill>
                <a:prstClr val="white">
                  <a:tint val="75000"/>
                </a:prstClr>
              </a:solidFill>
            </a:endParaRPr>
          </a:p>
        </p:txBody>
      </p:sp>
      <p:sp>
        <p:nvSpPr>
          <p:cNvPr id="4" name="Foliennummernplatzhalter 3"/>
          <p:cNvSpPr>
            <a:spLocks noGrp="1"/>
          </p:cNvSpPr>
          <p:nvPr>
            <p:ph type="sldNum" sz="quarter" idx="12"/>
          </p:nvPr>
        </p:nvSpPr>
        <p:spPr/>
        <p:txBody>
          <a:bodyPr/>
          <a:lstStyle/>
          <a:p>
            <a:fld id="{25BA54BD-C84D-46CE-8B72-31BFB26ABA43}" type="slidenum">
              <a:rPr lang="de-DE" smtClean="0">
                <a:solidFill>
                  <a:prstClr val="white">
                    <a:tint val="75000"/>
                  </a:prstClr>
                </a:solidFill>
              </a:rPr>
              <a:pPr/>
              <a:t>‹Nr.›</a:t>
            </a:fld>
            <a:endParaRPr lang="de-DE" dirty="0">
              <a:solidFill>
                <a:prstClr val="white">
                  <a:tint val="75000"/>
                </a:prstClr>
              </a:solidFill>
            </a:endParaRPr>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grpSp>
        <p:nvGrpSpPr>
          <p:cNvPr id="8" name="frame"/>
          <p:cNvGrpSpPr/>
          <p:nvPr/>
        </p:nvGrpSpPr>
        <p:grpSpPr bwMode="invGray">
          <a:xfrm>
            <a:off x="3314242" y="1630822"/>
            <a:ext cx="4719500" cy="4575885"/>
            <a:chOff x="4417839" y="1630821"/>
            <a:chExt cx="6291028" cy="4575885"/>
          </a:xfrm>
        </p:grpSpPr>
        <p:grpSp>
          <p:nvGrpSpPr>
            <p:cNvPr id="9" name="Gruppieren 615"/>
            <p:cNvGrpSpPr/>
            <p:nvPr/>
          </p:nvGrpSpPr>
          <p:grpSpPr bwMode="invGray">
            <a:xfrm>
              <a:off x="5414491" y="1630821"/>
              <a:ext cx="5294376" cy="4114800"/>
              <a:chOff x="3310555" y="716546"/>
              <a:chExt cx="5294376" cy="4114800"/>
            </a:xfrm>
          </p:grpSpPr>
          <p:grpSp>
            <p:nvGrpSpPr>
              <p:cNvPr id="10" name="Gruppieren 767"/>
              <p:cNvGrpSpPr/>
              <p:nvPr/>
            </p:nvGrpSpPr>
            <p:grpSpPr bwMode="invGray">
              <a:xfrm flipH="1">
                <a:off x="3310555" y="737968"/>
                <a:ext cx="5294376" cy="54864"/>
                <a:chOff x="1522413" y="1514475"/>
                <a:chExt cx="10569575" cy="64008"/>
              </a:xfrm>
              <a:solidFill>
                <a:schemeClr val="accent1"/>
              </a:solidFill>
            </p:grpSpPr>
            <p:sp>
              <p:nvSpPr>
                <p:cNvPr id="844" name="Freihand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45" name="Freihand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46" name="Freihand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47" name="Freihand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48" name="Freihand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49" name="Freihand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50" name="Freihand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51" name="Freihand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52" name="Freihand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53" name="Freihand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54" name="Freihand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55" name="Freihand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56" name="Freihand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57" name="Freihand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58" name="Freihand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59" name="Freihand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60" name="Freihand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61" name="Freihand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62" name="Freihand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63" name="Freihand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64" name="Freihand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65" name="Freihand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66" name="Freihand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67" name="Freihand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68" name="Freihand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69" name="Freihand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70" name="Freihand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71" name="Freihand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72" name="Freihand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73" name="Freihand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74" name="Freihand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75" name="Freihand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76" name="Freihand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77" name="Freihand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78" name="Freihand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79" name="Freihand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80" name="Freihand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81" name="Freihand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82" name="Freihand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83" name="Freihand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84" name="Freihand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85" name="Freihand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86" name="Freihand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87" name="Freihand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88" name="Freihand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89" name="Freihand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90" name="Freihand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91" name="Freihand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92" name="Freihand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93" name="Freihand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94" name="Freihand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95" name="Freihand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96" name="Freihand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97" name="Freihand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98" name="Freihand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99" name="Freihand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900" name="Freihand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901" name="Freihand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902" name="Freihand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903" name="Freihand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904" name="Freihand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905" name="Freihand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906" name="Freihand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907" name="Freihand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908" name="Freihand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909" name="Freihand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910" name="Freihand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911" name="Freihand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912" name="Freihand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913" name="Freihand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914" name="Freihand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915" name="Freihand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916" name="Freihand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917" name="Freihand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grpSp>
          <p:grpSp>
            <p:nvGrpSpPr>
              <p:cNvPr id="11" name="Gruppieren 768"/>
              <p:cNvGrpSpPr/>
              <p:nvPr/>
            </p:nvGrpSpPr>
            <p:grpSpPr bwMode="invGray">
              <a:xfrm rot="16200000" flipH="1">
                <a:off x="6492229" y="2755658"/>
                <a:ext cx="4114800" cy="36576"/>
                <a:chOff x="1522413" y="1514475"/>
                <a:chExt cx="10569575" cy="64008"/>
              </a:xfrm>
              <a:solidFill>
                <a:schemeClr val="accent1"/>
              </a:solidFill>
            </p:grpSpPr>
            <p:sp>
              <p:nvSpPr>
                <p:cNvPr id="770" name="Freihand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71" name="Freihand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72" name="Freihand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73" name="Freihand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74" name="Freihand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75" name="Freihand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76" name="Freihand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77" name="Freihand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78" name="Freihand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79" name="Freihand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80" name="Freihand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81" name="Freihand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82" name="Freihand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83" name="Freihand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84" name="Freihand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85" name="Freihand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86" name="Freihand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87" name="Freihand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88" name="Freihand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89" name="Freihand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90" name="Freihand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91" name="Freihand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92" name="Freihand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93" name="Freihand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94" name="Freihand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95" name="Freihand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96" name="Freihand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97" name="Freihand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98" name="Freihand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99" name="Freihand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00" name="Freihand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01" name="Freihand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02" name="Freihand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03" name="Freihand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04" name="Freihand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05" name="Freihand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06" name="Freihand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07" name="Freihand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08" name="Freihand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09" name="Freihand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10" name="Freihand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11" name="Freihand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12" name="Freihand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13" name="Freihand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14" name="Freihand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15" name="Freihand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16" name="Freihand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17" name="Freihand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18" name="Freihand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19" name="Freihand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20" name="Freihand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21" name="Freihand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22" name="Freihand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23" name="Freihand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24" name="Freihand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25" name="Freihand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26" name="Freihand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27" name="Freihand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28" name="Freihand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29" name="Freihand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30" name="Freihand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31" name="Freihand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32" name="Freihand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33" name="Freihand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34" name="Freihand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35" name="Freihand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36" name="Freihand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37" name="Freihand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38" name="Freihand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39" name="Freihand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40" name="Freihand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41" name="Freihand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42" name="Freihand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43" name="Freihand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grpSp>
        </p:grpSp>
        <p:grpSp>
          <p:nvGrpSpPr>
            <p:cNvPr id="12" name="Gruppieren 616"/>
            <p:cNvGrpSpPr/>
            <p:nvPr/>
          </p:nvGrpSpPr>
          <p:grpSpPr bwMode="invGray">
            <a:xfrm rot="10800000">
              <a:off x="4417839" y="2091906"/>
              <a:ext cx="5294376" cy="4114800"/>
              <a:chOff x="3310555" y="716546"/>
              <a:chExt cx="5294376" cy="4114800"/>
            </a:xfrm>
          </p:grpSpPr>
          <p:grpSp>
            <p:nvGrpSpPr>
              <p:cNvPr id="13" name="Gruppieren 617"/>
              <p:cNvGrpSpPr/>
              <p:nvPr/>
            </p:nvGrpSpPr>
            <p:grpSpPr bwMode="invGray">
              <a:xfrm flipH="1">
                <a:off x="3310555" y="737968"/>
                <a:ext cx="5294376" cy="54864"/>
                <a:chOff x="1522413" y="1514475"/>
                <a:chExt cx="10569575" cy="64008"/>
              </a:xfrm>
              <a:solidFill>
                <a:schemeClr val="accent1"/>
              </a:solidFill>
            </p:grpSpPr>
            <p:sp>
              <p:nvSpPr>
                <p:cNvPr id="694" name="Freihand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95" name="Freihand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96" name="Freihand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97" name="Freihand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98" name="Freihand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99" name="Freihand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00" name="Freihand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01" name="Freihand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02" name="Freihand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03" name="Freihand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04" name="Freihand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05" name="Freihand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06" name="Freihand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07" name="Freihand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08" name="Freihand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09" name="Freihand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10" name="Freihand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11" name="Freihand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12" name="Freihand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13" name="Freihand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14" name="Freihand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15" name="Freihand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16" name="Freihand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17" name="Freihand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18" name="Freihand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19" name="Freihand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20" name="Freihand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21" name="Freihand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22" name="Freihand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23" name="Freihand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24" name="Freihand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25" name="Freihand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26" name="Freihand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27" name="Freihand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28" name="Freihand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29" name="Freihand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30" name="Freihand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31" name="Freihand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32" name="Freihand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33" name="Freihand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34" name="Freihand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35" name="Freihand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36" name="Freihand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37" name="Freihand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38" name="Freihand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39" name="Freihand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40" name="Freihand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41" name="Freihand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42" name="Freihand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43" name="Freihand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44" name="Freihand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45" name="Freihand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46" name="Freihand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47" name="Freihand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48" name="Freihand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49" name="Freihand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50" name="Freihand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51" name="Freihand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52" name="Freihand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53" name="Freihand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54" name="Freihand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55" name="Freihand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56" name="Freihand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57" name="Freihand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58" name="Freihand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59" name="Freihand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60" name="Freihand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61" name="Freihand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62" name="Freihand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63" name="Freihand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64" name="Freihand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65" name="Freihand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66" name="Freihand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67" name="Freihand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grpSp>
          <p:grpSp>
            <p:nvGrpSpPr>
              <p:cNvPr id="14" name="Gruppieren 618"/>
              <p:cNvGrpSpPr/>
              <p:nvPr/>
            </p:nvGrpSpPr>
            <p:grpSpPr bwMode="invGray">
              <a:xfrm rot="16200000" flipH="1">
                <a:off x="6492229" y="2755658"/>
                <a:ext cx="4114800" cy="36576"/>
                <a:chOff x="1522413" y="1514475"/>
                <a:chExt cx="10569575" cy="64008"/>
              </a:xfrm>
              <a:solidFill>
                <a:schemeClr val="accent1"/>
              </a:solidFill>
            </p:grpSpPr>
            <p:sp>
              <p:nvSpPr>
                <p:cNvPr id="620" name="Freihand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21" name="Freihand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22" name="Freihand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23" name="Freihand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24" name="Freihand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25" name="Freihand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26" name="Freihand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27" name="Freihand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28" name="Freihand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29" name="Freihand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30" name="Freihand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31" name="Freihand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32" name="Freihand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33" name="Freihand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34" name="Freihand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35" name="Freihand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36" name="Freihand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37" name="Freihand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38" name="Freihand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39" name="Freihand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40" name="Freihand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41" name="Freihand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42" name="Freihand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43" name="Freihand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44" name="Freihand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45" name="Freihand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46" name="Freihand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47" name="Freihand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48" name="Freihand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49" name="Freihand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50" name="Freihand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51" name="Freihand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52" name="Freihand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53" name="Freihand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54" name="Freihand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55" name="Freihand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56" name="Freihand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57" name="Freihand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58" name="Freihand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59" name="Freihand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60" name="Freihand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61" name="Freihand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62" name="Freihand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63" name="Freihand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64" name="Freihand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65" name="Freihand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66" name="Freihand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67" name="Freihand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68" name="Freihand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69" name="Freihand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70" name="Freihand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71" name="Freihand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72" name="Freihand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73" name="Freihand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74" name="Freihand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75" name="Freihand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76" name="Freihand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77" name="Freihand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78" name="Freihand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79" name="Freihand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80" name="Freihand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81" name="Freihand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82" name="Freihand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83" name="Freihand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84" name="Freihand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85" name="Freihand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86" name="Freihand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87" name="Freihand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88" name="Freihand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89" name="Freihand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90" name="Freihand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91" name="Freihand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92" name="Freihand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93" name="Freihand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grpSp>
        </p:grpSp>
      </p:grpSp>
      <p:sp>
        <p:nvSpPr>
          <p:cNvPr id="2" name="Titel 1"/>
          <p:cNvSpPr>
            <a:spLocks noGrp="1"/>
          </p:cNvSpPr>
          <p:nvPr>
            <p:ph type="title"/>
          </p:nvPr>
        </p:nvSpPr>
        <p:spPr>
          <a:xfrm>
            <a:off x="1142108" y="274638"/>
            <a:ext cx="6859785" cy="1020762"/>
          </a:xfrm>
        </p:spPr>
        <p:txBody>
          <a:bodyPr anchor="b">
            <a:noAutofit/>
          </a:bodyPr>
          <a:lstStyle>
            <a:lvl1pPr algn="l">
              <a:defRPr sz="3200" b="0"/>
            </a:lvl1pPr>
          </a:lstStyle>
          <a:p>
            <a:r>
              <a:rPr lang="de-DE" noProof="0" smtClean="0"/>
              <a:t>Titelmasterformat durch Klicken bearbeiten</a:t>
            </a:r>
            <a:endParaRPr lang="de-DE" noProof="0" dirty="0"/>
          </a:p>
        </p:txBody>
      </p:sp>
      <p:sp>
        <p:nvSpPr>
          <p:cNvPr id="3" name="Inhaltsplatzhalter 2"/>
          <p:cNvSpPr>
            <a:spLocks noGrp="1"/>
          </p:cNvSpPr>
          <p:nvPr>
            <p:ph idx="1"/>
          </p:nvPr>
        </p:nvSpPr>
        <p:spPr>
          <a:xfrm>
            <a:off x="3533436" y="1905000"/>
            <a:ext cx="4253068" cy="4038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DE" noProof="0" dirty="0"/>
          </a:p>
        </p:txBody>
      </p:sp>
      <p:sp>
        <p:nvSpPr>
          <p:cNvPr id="4" name="Textplatzhalter 3"/>
          <p:cNvSpPr>
            <a:spLocks noGrp="1"/>
          </p:cNvSpPr>
          <p:nvPr>
            <p:ph type="body" sz="half" idx="2"/>
          </p:nvPr>
        </p:nvSpPr>
        <p:spPr>
          <a:xfrm>
            <a:off x="1142107" y="3429000"/>
            <a:ext cx="2057936"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noProof="0" smtClean="0"/>
              <a:t>Textmasterformate durch Klicken bearbeiten</a:t>
            </a:r>
          </a:p>
        </p:txBody>
      </p:sp>
      <p:sp>
        <p:nvSpPr>
          <p:cNvPr id="5" name="Datumsplatzhalter 4"/>
          <p:cNvSpPr>
            <a:spLocks noGrp="1"/>
          </p:cNvSpPr>
          <p:nvPr>
            <p:ph type="dt" sz="half" idx="10"/>
          </p:nvPr>
        </p:nvSpPr>
        <p:spPr/>
        <p:txBody>
          <a:bodyPr/>
          <a:lstStyle/>
          <a:p>
            <a:fld id="{9AFE8FB1-0A7A-443E-AAF7-31D4FA1AA312}" type="datetimeFigureOut">
              <a:rPr lang="de-DE" smtClean="0">
                <a:solidFill>
                  <a:prstClr val="white">
                    <a:tint val="75000"/>
                  </a:prstClr>
                </a:solidFill>
              </a:rPr>
              <a:pPr/>
              <a:t>11.12.2017</a:t>
            </a:fld>
            <a:endParaRPr lang="de-DE" dirty="0">
              <a:solidFill>
                <a:prstClr val="white">
                  <a:tint val="75000"/>
                </a:prstClr>
              </a:solidFill>
            </a:endParaRPr>
          </a:p>
        </p:txBody>
      </p:sp>
      <p:sp>
        <p:nvSpPr>
          <p:cNvPr id="6" name="Fußzeilenplatzhalter 5"/>
          <p:cNvSpPr>
            <a:spLocks noGrp="1"/>
          </p:cNvSpPr>
          <p:nvPr>
            <p:ph type="ftr" sz="quarter" idx="11"/>
          </p:nvPr>
        </p:nvSpPr>
        <p:spPr/>
        <p:txBody>
          <a:bodyPr/>
          <a:lstStyle/>
          <a:p>
            <a:endParaRPr lang="de-DE" dirty="0">
              <a:solidFill>
                <a:prstClr val="white">
                  <a:tint val="75000"/>
                </a:prstClr>
              </a:solidFill>
            </a:endParaRPr>
          </a:p>
        </p:txBody>
      </p:sp>
      <p:sp>
        <p:nvSpPr>
          <p:cNvPr id="7" name="Foliennummernplatzhalter 6"/>
          <p:cNvSpPr>
            <a:spLocks noGrp="1"/>
          </p:cNvSpPr>
          <p:nvPr>
            <p:ph type="sldNum" sz="quarter" idx="12"/>
          </p:nvPr>
        </p:nvSpPr>
        <p:spPr/>
        <p:txBody>
          <a:bodyPr/>
          <a:lstStyle/>
          <a:p>
            <a:fld id="{25BA54BD-C84D-46CE-8B72-31BFB26ABA43}" type="slidenum">
              <a:rPr lang="de-DE" smtClean="0">
                <a:solidFill>
                  <a:prstClr val="white">
                    <a:tint val="75000"/>
                  </a:prstClr>
                </a:solidFill>
              </a:rPr>
              <a:pPr/>
              <a:t>‹Nr.›</a:t>
            </a:fld>
            <a:endParaRPr lang="de-DE" dirty="0">
              <a:solidFill>
                <a:prstClr val="white">
                  <a:tint val="75000"/>
                </a:prstClr>
              </a:solidFill>
            </a:endParaRPr>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grpSp>
        <p:nvGrpSpPr>
          <p:cNvPr id="8" name="frame"/>
          <p:cNvGrpSpPr/>
          <p:nvPr/>
        </p:nvGrpSpPr>
        <p:grpSpPr bwMode="invGray">
          <a:xfrm flipH="1">
            <a:off x="1085908" y="1630822"/>
            <a:ext cx="4719500" cy="4575885"/>
            <a:chOff x="4417839" y="1630821"/>
            <a:chExt cx="6291028" cy="4575885"/>
          </a:xfrm>
        </p:grpSpPr>
        <p:grpSp>
          <p:nvGrpSpPr>
            <p:cNvPr id="9" name="Gruppieren 614"/>
            <p:cNvGrpSpPr/>
            <p:nvPr/>
          </p:nvGrpSpPr>
          <p:grpSpPr bwMode="invGray">
            <a:xfrm>
              <a:off x="5414491" y="1630821"/>
              <a:ext cx="5294376" cy="4114800"/>
              <a:chOff x="3310555" y="716546"/>
              <a:chExt cx="5294376" cy="4114800"/>
            </a:xfrm>
          </p:grpSpPr>
          <p:grpSp>
            <p:nvGrpSpPr>
              <p:cNvPr id="10" name="Gruppieren 766"/>
              <p:cNvGrpSpPr/>
              <p:nvPr/>
            </p:nvGrpSpPr>
            <p:grpSpPr bwMode="invGray">
              <a:xfrm flipH="1">
                <a:off x="3310555" y="737968"/>
                <a:ext cx="5294376" cy="54864"/>
                <a:chOff x="1522413" y="1514475"/>
                <a:chExt cx="10569575" cy="64008"/>
              </a:xfrm>
              <a:solidFill>
                <a:schemeClr val="accent1"/>
              </a:solidFill>
            </p:grpSpPr>
            <p:sp>
              <p:nvSpPr>
                <p:cNvPr id="843" name="Freihand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44" name="Freihand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45" name="Freihand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46" name="Freihand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47" name="Freihand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48" name="Freihand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49" name="Freihand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50" name="Freihand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51" name="Freihand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52" name="Freihand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53" name="Freihand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54" name="Freihand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55" name="Freihand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56" name="Freihand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57" name="Freihand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58" name="Freihand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59" name="Freihand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60" name="Freihand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61" name="Freihand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62" name="Freihand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63" name="Freihand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64" name="Freihand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65" name="Freihand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66" name="Freihand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67" name="Freihand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68" name="Freihand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69" name="Freihand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70" name="Freihand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71" name="Freihand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72" name="Freihand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73" name="Freihand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74" name="Freihand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75" name="Freihand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76" name="Freihand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77" name="Freihand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78" name="Freihand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79" name="Freihand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80" name="Freihand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81" name="Freihand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82" name="Freihand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83" name="Freihand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84" name="Freihand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85" name="Freihand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86" name="Freihand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87" name="Freihand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88" name="Freihand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89" name="Freihand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90" name="Freihand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91" name="Freihand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92" name="Freihand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93" name="Freihand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94" name="Freihand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95" name="Freihand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96" name="Freihand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97" name="Freihand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98" name="Freihand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99" name="Freihand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900" name="Freihand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901" name="Freihand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902" name="Freihand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903" name="Freihand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904" name="Freihand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905" name="Freihand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906" name="Freihand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907" name="Freihand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908" name="Freihand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909" name="Freihand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910" name="Freihand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911" name="Freihand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912" name="Freihand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913" name="Freihand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914" name="Freihand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915" name="Freihand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916" name="Freihand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grpSp>
          <p:grpSp>
            <p:nvGrpSpPr>
              <p:cNvPr id="11" name="Gruppieren 767"/>
              <p:cNvGrpSpPr/>
              <p:nvPr/>
            </p:nvGrpSpPr>
            <p:grpSpPr bwMode="invGray">
              <a:xfrm rot="16200000" flipH="1">
                <a:off x="6492229" y="2755658"/>
                <a:ext cx="4114800" cy="36576"/>
                <a:chOff x="1522413" y="1514475"/>
                <a:chExt cx="10569575" cy="64008"/>
              </a:xfrm>
              <a:solidFill>
                <a:schemeClr val="accent1"/>
              </a:solidFill>
            </p:grpSpPr>
            <p:sp>
              <p:nvSpPr>
                <p:cNvPr id="769" name="Freihand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70" name="Freihand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71" name="Freihand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72" name="Freihand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73" name="Freihand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74" name="Freihand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75" name="Freihand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76" name="Freihand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77" name="Freihand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78" name="Freihand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79" name="Freihand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80" name="Freihand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81" name="Freihand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82" name="Freihand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83" name="Freihand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84" name="Freihand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85" name="Freihand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86" name="Freihand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87" name="Freihand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88" name="Freihand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89" name="Freihand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90" name="Freihand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91" name="Freihand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92" name="Freihand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93" name="Freihand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94" name="Freihand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95" name="Freihand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96" name="Freihand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97" name="Freihand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98" name="Freihand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99" name="Freihand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00" name="Freihand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01" name="Freihand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02" name="Freihand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03" name="Freihand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04" name="Freihand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05" name="Freihand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06" name="Freihand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07" name="Freihand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08" name="Freihand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09" name="Freihand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10" name="Freihand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11" name="Freihand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12" name="Freihand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13" name="Freihand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14" name="Freihand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15" name="Freihand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16" name="Freihand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17" name="Freihand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18" name="Freihand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19" name="Freihand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20" name="Freihand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21" name="Freihand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22" name="Freihand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23" name="Freihand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24" name="Freihand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25" name="Freihand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26" name="Freihand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27" name="Freihand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28" name="Freihand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29" name="Freihand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30" name="Freihand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31" name="Freihand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32" name="Freihand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33" name="Freihand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34" name="Freihand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35" name="Freihand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36" name="Freihand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37" name="Freihand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38" name="Freihand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39" name="Freihand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40" name="Freihand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41" name="Freihand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842" name="Freihand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grpSp>
        </p:grpSp>
        <p:grpSp>
          <p:nvGrpSpPr>
            <p:cNvPr id="12" name="Gruppieren 615"/>
            <p:cNvGrpSpPr/>
            <p:nvPr/>
          </p:nvGrpSpPr>
          <p:grpSpPr bwMode="invGray">
            <a:xfrm rot="10800000">
              <a:off x="4417839" y="2091906"/>
              <a:ext cx="5294376" cy="4114800"/>
              <a:chOff x="3310555" y="716546"/>
              <a:chExt cx="5294376" cy="4114800"/>
            </a:xfrm>
          </p:grpSpPr>
          <p:grpSp>
            <p:nvGrpSpPr>
              <p:cNvPr id="13" name="Gruppieren 616"/>
              <p:cNvGrpSpPr/>
              <p:nvPr/>
            </p:nvGrpSpPr>
            <p:grpSpPr bwMode="invGray">
              <a:xfrm flipH="1">
                <a:off x="3310555" y="737968"/>
                <a:ext cx="5294376" cy="54864"/>
                <a:chOff x="1522413" y="1514475"/>
                <a:chExt cx="10569575" cy="64008"/>
              </a:xfrm>
              <a:solidFill>
                <a:schemeClr val="accent1"/>
              </a:solidFill>
            </p:grpSpPr>
            <p:sp>
              <p:nvSpPr>
                <p:cNvPr id="693" name="Freihand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94" name="Freihand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95" name="Freihand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96" name="Freihand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97" name="Freihand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98" name="Freihand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99" name="Freihand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00" name="Freihand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01" name="Freihand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02" name="Freihand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03" name="Freihand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04" name="Freihand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05" name="Freihand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06" name="Freihand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07" name="Freihand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08" name="Freihand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09" name="Freihand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10" name="Freihand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11" name="Freihand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12" name="Freihand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13" name="Freihand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14" name="Freihand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15" name="Freihand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16" name="Freihand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17" name="Freihand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18" name="Freihand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19" name="Freihand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20" name="Freihand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21" name="Freihand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22" name="Freihand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23" name="Freihand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24" name="Freihand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25" name="Freihand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26" name="Freihand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27" name="Freihand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28" name="Freihand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29" name="Freihand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30" name="Freihand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31" name="Freihand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32" name="Freihand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33" name="Freihand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34" name="Freihand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35" name="Freihand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36" name="Freihand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37" name="Freihand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38" name="Freihand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39" name="Freihand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40" name="Freihand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41" name="Freihand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42" name="Freihand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43" name="Freihand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44" name="Freihand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45" name="Freihand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46" name="Freihand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47" name="Freihand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48" name="Freihand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49" name="Freihand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50" name="Freihand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51" name="Freihand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52" name="Freihand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53" name="Freihand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54" name="Freihand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55" name="Freihand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56" name="Freihand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57" name="Freihand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58" name="Freihand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59" name="Freihand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60" name="Freihand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61" name="Freihand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62" name="Freihand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63" name="Freihand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64" name="Freihand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65" name="Freihand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766" name="Freihand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grpSp>
          <p:grpSp>
            <p:nvGrpSpPr>
              <p:cNvPr id="14" name="Gruppieren 617"/>
              <p:cNvGrpSpPr/>
              <p:nvPr/>
            </p:nvGrpSpPr>
            <p:grpSpPr bwMode="invGray">
              <a:xfrm rot="16200000" flipH="1">
                <a:off x="6492229" y="2755658"/>
                <a:ext cx="4114800" cy="36576"/>
                <a:chOff x="1522413" y="1514475"/>
                <a:chExt cx="10569575" cy="64008"/>
              </a:xfrm>
              <a:solidFill>
                <a:schemeClr val="accent1"/>
              </a:solidFill>
            </p:grpSpPr>
            <p:sp>
              <p:nvSpPr>
                <p:cNvPr id="619" name="Freihand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20" name="Freihand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21" name="Freihand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22" name="Freihand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23" name="Freihand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24" name="Freihand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25" name="Freihand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26" name="Freihand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27" name="Freihand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28" name="Freihand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29" name="Freihand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30" name="Freihand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31" name="Freihand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32" name="Freihand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33" name="Freihand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34" name="Freihand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35" name="Freihand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36" name="Freihand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37" name="Freihand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38" name="Freihand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39" name="Freihand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40" name="Freihand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41" name="Freihand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42" name="Freihand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43" name="Freihand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44" name="Freihand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45" name="Freihand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46" name="Freihand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47" name="Freihand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48" name="Freihand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49" name="Freihand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50" name="Freihand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51" name="Freihand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52" name="Freihand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53" name="Freihand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54" name="Freihand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55" name="Freihand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56" name="Freihand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57" name="Freihand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58" name="Freihand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59" name="Freihand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60" name="Freihand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61" name="Freihand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62" name="Freihand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63" name="Freihand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64" name="Freihand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65" name="Freihand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66" name="Freihand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67" name="Freihand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68" name="Freihand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69" name="Freihand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70" name="Freihand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71" name="Freihand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72" name="Freihand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73" name="Freihand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74" name="Freihand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75" name="Freihand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76" name="Freihand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77" name="Freihand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78" name="Freihand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79" name="Freihand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80" name="Freihand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81" name="Freihand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82" name="Freihand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83" name="Freihand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84" name="Freihand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85" name="Freihand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86" name="Freihand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87" name="Freihand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88" name="Freihand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89" name="Freihand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90" name="Freihand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91" name="Freihand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sp>
              <p:nvSpPr>
                <p:cNvPr id="692" name="Freihand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dirty="0">
                    <a:solidFill>
                      <a:prstClr val="white"/>
                    </a:solidFill>
                  </a:endParaRPr>
                </a:p>
              </p:txBody>
            </p:sp>
          </p:grpSp>
        </p:grpSp>
      </p:grpSp>
      <p:sp>
        <p:nvSpPr>
          <p:cNvPr id="2" name="Titel 1"/>
          <p:cNvSpPr>
            <a:spLocks noGrp="1"/>
          </p:cNvSpPr>
          <p:nvPr>
            <p:ph type="title"/>
          </p:nvPr>
        </p:nvSpPr>
        <p:spPr>
          <a:xfrm>
            <a:off x="1142108" y="274638"/>
            <a:ext cx="6859785" cy="1020762"/>
          </a:xfrm>
        </p:spPr>
        <p:txBody>
          <a:bodyPr anchor="b">
            <a:noAutofit/>
          </a:bodyPr>
          <a:lstStyle>
            <a:lvl1pPr algn="l">
              <a:defRPr sz="3200" b="0"/>
            </a:lvl1pPr>
          </a:lstStyle>
          <a:p>
            <a:r>
              <a:rPr lang="de-DE" noProof="0" smtClean="0"/>
              <a:t>Titelmasterformat durch Klicken bearbeiten</a:t>
            </a:r>
            <a:endParaRPr lang="de-DE" noProof="0" dirty="0"/>
          </a:p>
        </p:txBody>
      </p:sp>
      <p:sp>
        <p:nvSpPr>
          <p:cNvPr id="3" name="Bildplatzhalter 2"/>
          <p:cNvSpPr>
            <a:spLocks noGrp="1"/>
          </p:cNvSpPr>
          <p:nvPr>
            <p:ph type="pic" idx="1"/>
          </p:nvPr>
        </p:nvSpPr>
        <p:spPr>
          <a:xfrm>
            <a:off x="1309719" y="1884311"/>
            <a:ext cx="4253068" cy="4041648"/>
          </a:xfrm>
          <a:solidFill>
            <a:schemeClr val="bg1"/>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noProof="0" smtClean="0"/>
              <a:t>Bild durch Klicken auf Symbol hinzufügen</a:t>
            </a:r>
            <a:endParaRPr lang="de-DE" noProof="0" dirty="0"/>
          </a:p>
        </p:txBody>
      </p:sp>
      <p:sp>
        <p:nvSpPr>
          <p:cNvPr id="4" name="Textplatzhalter 3"/>
          <p:cNvSpPr>
            <a:spLocks noGrp="1"/>
          </p:cNvSpPr>
          <p:nvPr>
            <p:ph type="body" sz="half" idx="2"/>
          </p:nvPr>
        </p:nvSpPr>
        <p:spPr>
          <a:xfrm>
            <a:off x="5931014" y="3411748"/>
            <a:ext cx="2057936"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noProof="0" smtClean="0"/>
              <a:t>Textmasterformate durch Klicken bearbeiten</a:t>
            </a:r>
          </a:p>
        </p:txBody>
      </p:sp>
      <p:sp>
        <p:nvSpPr>
          <p:cNvPr id="5" name="Datumsplatzhalter 4"/>
          <p:cNvSpPr>
            <a:spLocks noGrp="1"/>
          </p:cNvSpPr>
          <p:nvPr>
            <p:ph type="dt" sz="half" idx="10"/>
          </p:nvPr>
        </p:nvSpPr>
        <p:spPr/>
        <p:txBody>
          <a:bodyPr/>
          <a:lstStyle/>
          <a:p>
            <a:fld id="{9AFE8FB1-0A7A-443E-AAF7-31D4FA1AA312}" type="datetimeFigureOut">
              <a:rPr lang="de-DE" smtClean="0">
                <a:solidFill>
                  <a:prstClr val="white">
                    <a:tint val="75000"/>
                  </a:prstClr>
                </a:solidFill>
              </a:rPr>
              <a:pPr/>
              <a:t>11.12.2017</a:t>
            </a:fld>
            <a:endParaRPr lang="de-DE" dirty="0">
              <a:solidFill>
                <a:prstClr val="white">
                  <a:tint val="75000"/>
                </a:prstClr>
              </a:solidFill>
            </a:endParaRPr>
          </a:p>
        </p:txBody>
      </p:sp>
      <p:sp>
        <p:nvSpPr>
          <p:cNvPr id="6" name="Fußzeilenplatzhalter 5"/>
          <p:cNvSpPr>
            <a:spLocks noGrp="1"/>
          </p:cNvSpPr>
          <p:nvPr>
            <p:ph type="ftr" sz="quarter" idx="11"/>
          </p:nvPr>
        </p:nvSpPr>
        <p:spPr/>
        <p:txBody>
          <a:bodyPr/>
          <a:lstStyle/>
          <a:p>
            <a:endParaRPr lang="de-DE" dirty="0">
              <a:solidFill>
                <a:prstClr val="white">
                  <a:tint val="75000"/>
                </a:prstClr>
              </a:solidFill>
            </a:endParaRPr>
          </a:p>
        </p:txBody>
      </p:sp>
      <p:sp>
        <p:nvSpPr>
          <p:cNvPr id="7" name="Foliennummernplatzhalter 6"/>
          <p:cNvSpPr>
            <a:spLocks noGrp="1"/>
          </p:cNvSpPr>
          <p:nvPr>
            <p:ph type="sldNum" sz="quarter" idx="12"/>
          </p:nvPr>
        </p:nvSpPr>
        <p:spPr/>
        <p:txBody>
          <a:bodyPr/>
          <a:lstStyle/>
          <a:p>
            <a:fld id="{25BA54BD-C84D-46CE-8B72-31BFB26ABA43}" type="slidenum">
              <a:rPr lang="de-DE" smtClean="0">
                <a:solidFill>
                  <a:prstClr val="white">
                    <a:tint val="75000"/>
                  </a:prstClr>
                </a:solidFill>
              </a:rPr>
              <a:pPr/>
              <a:t>‹Nr.›</a:t>
            </a:fld>
            <a:endParaRPr lang="de-DE" dirty="0">
              <a:solidFill>
                <a:prstClr val="white">
                  <a:tint val="75000"/>
                </a:prstClr>
              </a:solidFill>
            </a:endParaRPr>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142108" y="274638"/>
            <a:ext cx="6859785" cy="1020762"/>
          </a:xfrm>
          <a:prstGeom prst="rect">
            <a:avLst/>
          </a:prstGeom>
        </p:spPr>
        <p:txBody>
          <a:bodyPr vert="horz" lIns="91440" tIns="45720" rIns="91440" bIns="45720" rtlCol="0" anchor="b">
            <a:normAutofit/>
          </a:bodyPr>
          <a:lstStyle/>
          <a:p>
            <a:r>
              <a:rPr lang="de-DE" noProof="0" dirty="0" smtClean="0"/>
              <a:t>Titelmasterformat durch Klicken bearbeiten</a:t>
            </a:r>
            <a:endParaRPr lang="de-DE" noProof="0" dirty="0"/>
          </a:p>
        </p:txBody>
      </p:sp>
      <p:sp>
        <p:nvSpPr>
          <p:cNvPr id="3" name="Textplatzhalter 2"/>
          <p:cNvSpPr>
            <a:spLocks noGrp="1"/>
          </p:cNvSpPr>
          <p:nvPr>
            <p:ph type="body" idx="1"/>
          </p:nvPr>
        </p:nvSpPr>
        <p:spPr>
          <a:xfrm>
            <a:off x="1142108" y="1905000"/>
            <a:ext cx="6859786" cy="4267200"/>
          </a:xfrm>
          <a:prstGeom prst="rect">
            <a:avLst/>
          </a:prstGeom>
        </p:spPr>
        <p:txBody>
          <a:bodyPr vert="horz" lIns="91440" tIns="45720" rIns="91440" bIns="45720" rtlCol="0">
            <a:normAutofit/>
          </a:bodyPr>
          <a:lstStyle/>
          <a:p>
            <a:pPr lvl="0"/>
            <a:r>
              <a:rPr lang="de-DE" noProof="0" dirty="0" smtClean="0"/>
              <a:t>Textmasterformat bearbeiten</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dirty="0" smtClean="0"/>
              <a:t>Fünfte Ebene</a:t>
            </a:r>
            <a:endParaRPr lang="de-DE" noProof="0" dirty="0"/>
          </a:p>
        </p:txBody>
      </p:sp>
      <p:sp>
        <p:nvSpPr>
          <p:cNvPr id="4" name="Datumsplatzhalter 3"/>
          <p:cNvSpPr>
            <a:spLocks noGrp="1"/>
          </p:cNvSpPr>
          <p:nvPr>
            <p:ph type="dt" sz="half" idx="2"/>
          </p:nvPr>
        </p:nvSpPr>
        <p:spPr>
          <a:xfrm>
            <a:off x="6058287" y="6400801"/>
            <a:ext cx="933137"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9AFE8FB1-0A7A-443E-AAF7-31D4FA1AA312}" type="datetimeFigureOut">
              <a:rPr lang="de-DE" smtClean="0">
                <a:solidFill>
                  <a:prstClr val="white">
                    <a:tint val="75000"/>
                  </a:prstClr>
                </a:solidFill>
              </a:rPr>
              <a:pPr/>
              <a:t>11.12.2017</a:t>
            </a:fld>
            <a:endParaRPr lang="de-DE" dirty="0">
              <a:solidFill>
                <a:prstClr val="white">
                  <a:tint val="75000"/>
                </a:prstClr>
              </a:solidFill>
            </a:endParaRPr>
          </a:p>
        </p:txBody>
      </p:sp>
      <p:sp>
        <p:nvSpPr>
          <p:cNvPr id="5" name="Fußzeilenplatzhalter 4"/>
          <p:cNvSpPr>
            <a:spLocks noGrp="1"/>
          </p:cNvSpPr>
          <p:nvPr>
            <p:ph type="ftr" sz="quarter" idx="3"/>
          </p:nvPr>
        </p:nvSpPr>
        <p:spPr>
          <a:xfrm>
            <a:off x="1142107" y="6400801"/>
            <a:ext cx="4744685" cy="276226"/>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de-DE" dirty="0">
              <a:solidFill>
                <a:prstClr val="white">
                  <a:tint val="75000"/>
                </a:prstClr>
              </a:solidFill>
            </a:endParaRPr>
          </a:p>
        </p:txBody>
      </p:sp>
      <p:sp>
        <p:nvSpPr>
          <p:cNvPr id="6" name="Foliennummernplatzhalter 5"/>
          <p:cNvSpPr>
            <a:spLocks noGrp="1"/>
          </p:cNvSpPr>
          <p:nvPr>
            <p:ph type="sldNum" sz="quarter" idx="4"/>
          </p:nvPr>
        </p:nvSpPr>
        <p:spPr>
          <a:xfrm>
            <a:off x="7144419" y="6400801"/>
            <a:ext cx="857475"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25BA54BD-C84D-46CE-8B72-31BFB26ABA43}" type="slidenum">
              <a:rPr lang="de-DE" smtClean="0">
                <a:solidFill>
                  <a:prstClr val="white">
                    <a:tint val="75000"/>
                  </a:prstClr>
                </a:solidFill>
              </a:rPr>
              <a:pPr/>
              <a:t>‹Nr.›</a:t>
            </a:fld>
            <a:endParaRPr lang="de-DE" dirty="0">
              <a:solidFill>
                <a:prstClr val="white">
                  <a:tint val="75000"/>
                </a:prstClr>
              </a:solidFill>
            </a:endParaRPr>
          </a:p>
        </p:txBody>
      </p:sp>
    </p:spTree>
    <p:extLst>
      <p:ext uri="{BB962C8B-B14F-4D97-AF65-F5344CB8AC3E}">
        <p14:creationId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80000"/>
        <a:buFont typeface="Wingdings" pitchFamily="2" charset="2"/>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80000"/>
        <a:buFont typeface="Wingdings" pitchFamily="2" charset="2"/>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80000"/>
        <a:buFont typeface="Wingdings" pitchFamily="2" charset="2"/>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80000"/>
        <a:buFont typeface="Wingdings" pitchFamily="2" charset="2"/>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80000"/>
        <a:buFont typeface="Wingdings"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7000"/>
            <a:duotone>
              <a:schemeClr val="bg1">
                <a:shade val="12000"/>
                <a:satMod val="240000"/>
              </a:schemeClr>
              <a:schemeClr val="bg1">
                <a:tint val="65000"/>
              </a:schemeClr>
            </a:duotone>
            <a:lum/>
          </a:blip>
          <a:srcRect/>
          <a:stretch>
            <a:fillRect/>
          </a:stretch>
        </a:blipFill>
        <a:effectLst/>
      </p:bgPr>
    </p:bg>
    <p:spTree>
      <p:nvGrpSpPr>
        <p:cNvPr id="1" name=""/>
        <p:cNvGrpSpPr/>
        <p:nvPr/>
      </p:nvGrpSpPr>
      <p:grpSpPr>
        <a:xfrm>
          <a:off x="0" y="0"/>
          <a:ext cx="0" cy="0"/>
          <a:chOff x="0" y="0"/>
          <a:chExt cx="0" cy="0"/>
        </a:xfrm>
      </p:grpSpPr>
      <p:sp>
        <p:nvSpPr>
          <p:cNvPr id="2" name="Textfeld 1"/>
          <p:cNvSpPr txBox="1"/>
          <p:nvPr/>
        </p:nvSpPr>
        <p:spPr>
          <a:xfrm>
            <a:off x="1531007" y="404664"/>
            <a:ext cx="6081985" cy="923330"/>
          </a:xfrm>
          <a:prstGeom prst="rect">
            <a:avLst/>
          </a:prstGeom>
          <a:noFill/>
        </p:spPr>
        <p:txBody>
          <a:bodyPr wrap="none" rtlCol="0">
            <a:spAutoFit/>
          </a:bodyPr>
          <a:lstStyle/>
          <a:p>
            <a:pPr algn="ctr">
              <a:lnSpc>
                <a:spcPct val="90000"/>
              </a:lnSpc>
            </a:pPr>
            <a:r>
              <a:rPr lang="en-GB" sz="2000" dirty="0" smtClean="0">
                <a:latin typeface="Arial Rounded MT Bold" pitchFamily="34" charset="0"/>
                <a:cs typeface="Arial" pitchFamily="34" charset="0"/>
              </a:rPr>
              <a:t>Loosing the spoor: </a:t>
            </a:r>
          </a:p>
          <a:p>
            <a:pPr algn="ctr">
              <a:lnSpc>
                <a:spcPct val="90000"/>
              </a:lnSpc>
            </a:pPr>
            <a:r>
              <a:rPr lang="en-GB" sz="2000" dirty="0" err="1" smtClean="0">
                <a:latin typeface="Arial Rounded MT Bold" pitchFamily="34" charset="0"/>
                <a:cs typeface="Arial" pitchFamily="34" charset="0"/>
              </a:rPr>
              <a:t>HaiIIom</a:t>
            </a:r>
            <a:r>
              <a:rPr lang="en-GB" sz="2000" dirty="0" smtClean="0">
                <a:latin typeface="Arial Rounded MT Bold" pitchFamily="34" charset="0"/>
                <a:cs typeface="Arial" pitchFamily="34" charset="0"/>
              </a:rPr>
              <a:t> settlements in the </a:t>
            </a:r>
            <a:r>
              <a:rPr lang="en-GB" sz="2000" dirty="0" err="1" smtClean="0">
                <a:latin typeface="Arial Rounded MT Bold" pitchFamily="34" charset="0"/>
                <a:cs typeface="Arial" pitchFamily="34" charset="0"/>
              </a:rPr>
              <a:t>Etosha</a:t>
            </a:r>
            <a:r>
              <a:rPr lang="en-GB" sz="2000" dirty="0" smtClean="0">
                <a:latin typeface="Arial Rounded MT Bold" pitchFamily="34" charset="0"/>
                <a:cs typeface="Arial" pitchFamily="34" charset="0"/>
              </a:rPr>
              <a:t> National </a:t>
            </a:r>
            <a:r>
              <a:rPr lang="en-GB" sz="2000" dirty="0" smtClean="0">
                <a:latin typeface="Arial Rounded MT Bold" pitchFamily="34" charset="0"/>
                <a:cs typeface="Arial" pitchFamily="34" charset="0"/>
              </a:rPr>
              <a:t>Park</a:t>
            </a:r>
          </a:p>
          <a:p>
            <a:pPr algn="ctr">
              <a:lnSpc>
                <a:spcPct val="90000"/>
              </a:lnSpc>
            </a:pPr>
            <a:r>
              <a:rPr lang="en-GB" sz="2000" dirty="0" smtClean="0">
                <a:latin typeface="Arial Rounded MT Bold" pitchFamily="34" charset="0"/>
                <a:cs typeface="Arial" pitchFamily="34" charset="0"/>
              </a:rPr>
              <a:t>The archaeological approach</a:t>
            </a:r>
            <a:endParaRPr lang="en-GB" sz="2000" dirty="0">
              <a:latin typeface="Arial Rounded MT Bold" pitchFamily="34" charset="0"/>
              <a:cs typeface="Arial" pitchFamily="34" charset="0"/>
            </a:endParaRPr>
          </a:p>
        </p:txBody>
      </p:sp>
      <p:pic>
        <p:nvPicPr>
          <p:cNvPr id="4" name="Grafik 3" descr="Titelbild.jpeg.jpeg"/>
          <p:cNvPicPr>
            <a:picLocks noChangeAspect="1"/>
          </p:cNvPicPr>
          <p:nvPr/>
        </p:nvPicPr>
        <p:blipFill>
          <a:blip r:embed="rId3" cstate="print"/>
          <a:stretch>
            <a:fillRect/>
          </a:stretch>
        </p:blipFill>
        <p:spPr>
          <a:xfrm>
            <a:off x="1783842" y="1638300"/>
            <a:ext cx="5576316" cy="3581400"/>
          </a:xfrm>
          <a:prstGeom prst="rect">
            <a:avLst/>
          </a:prstGeom>
        </p:spPr>
      </p:pic>
      <p:sp>
        <p:nvSpPr>
          <p:cNvPr id="5" name="Textfeld 4"/>
          <p:cNvSpPr txBox="1"/>
          <p:nvPr/>
        </p:nvSpPr>
        <p:spPr>
          <a:xfrm>
            <a:off x="2710266" y="5661248"/>
            <a:ext cx="3723455" cy="757130"/>
          </a:xfrm>
          <a:prstGeom prst="rect">
            <a:avLst/>
          </a:prstGeom>
          <a:noFill/>
        </p:spPr>
        <p:txBody>
          <a:bodyPr wrap="none" rtlCol="0">
            <a:spAutoFit/>
          </a:bodyPr>
          <a:lstStyle/>
          <a:p>
            <a:pPr algn="ctr">
              <a:lnSpc>
                <a:spcPct val="90000"/>
              </a:lnSpc>
            </a:pPr>
            <a:r>
              <a:rPr lang="en-GB" sz="1600" dirty="0" smtClean="0">
                <a:latin typeface="Arial Rounded MT Bold" pitchFamily="34" charset="0"/>
                <a:cs typeface="Arial" pitchFamily="34" charset="0"/>
              </a:rPr>
              <a:t>Dr. Ralf Vogelsang</a:t>
            </a:r>
          </a:p>
          <a:p>
            <a:pPr algn="ctr">
              <a:lnSpc>
                <a:spcPct val="90000"/>
              </a:lnSpc>
            </a:pPr>
            <a:r>
              <a:rPr lang="en-GB" sz="1600" dirty="0" smtClean="0">
                <a:latin typeface="Arial Rounded MT Bold" pitchFamily="34" charset="0"/>
                <a:cs typeface="Arial" pitchFamily="34" charset="0"/>
              </a:rPr>
              <a:t>Institute of Prehistoric Archaeology</a:t>
            </a:r>
          </a:p>
          <a:p>
            <a:pPr algn="ctr">
              <a:lnSpc>
                <a:spcPct val="90000"/>
              </a:lnSpc>
            </a:pPr>
            <a:r>
              <a:rPr lang="en-GB" sz="1600" dirty="0" smtClean="0">
                <a:latin typeface="Arial Rounded MT Bold" pitchFamily="34" charset="0"/>
                <a:cs typeface="Arial" pitchFamily="34" charset="0"/>
              </a:rPr>
              <a:t>University of Cologne</a:t>
            </a:r>
          </a:p>
        </p:txBody>
      </p:sp>
    </p:spTree>
    <p:extLst>
      <p:ext uri="{BB962C8B-B14F-4D97-AF65-F5344CB8AC3E}">
        <p14:creationId xmlns:p14="http://schemas.microsoft.com/office/powerpoint/2010/main" val="46502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50825" y="115888"/>
            <a:ext cx="4465191" cy="5755422"/>
          </a:xfrm>
          <a:prstGeom prst="rect">
            <a:avLst/>
          </a:prstGeom>
        </p:spPr>
        <p:txBody>
          <a:bodyPr wrap="square">
            <a:spAutoFit/>
          </a:bodyPr>
          <a:lstStyle/>
          <a:p>
            <a:pPr>
              <a:spcAft>
                <a:spcPts val="1200"/>
              </a:spcAft>
            </a:pPr>
            <a:r>
              <a:rPr lang="en-GB" sz="2000" dirty="0" smtClean="0">
                <a:latin typeface="Arial Rounded MT Bold" pitchFamily="34" charset="0"/>
                <a:cs typeface="Arial" pitchFamily="34" charset="0"/>
              </a:rPr>
              <a:t>Case study: #</a:t>
            </a:r>
            <a:r>
              <a:rPr lang="en-GB" sz="2000" dirty="0" err="1" smtClean="0">
                <a:latin typeface="Arial Rounded MT Bold" pitchFamily="34" charset="0"/>
                <a:cs typeface="Arial" pitchFamily="34" charset="0"/>
              </a:rPr>
              <a:t>Homob</a:t>
            </a:r>
            <a:r>
              <a:rPr lang="en-GB" sz="2000" dirty="0" smtClean="0">
                <a:latin typeface="Arial Rounded MT Bold" pitchFamily="34" charset="0"/>
                <a:cs typeface="Arial" pitchFamily="34" charset="0"/>
              </a:rPr>
              <a:t>, settlement site, glass artefacts</a:t>
            </a:r>
          </a:p>
          <a:p>
            <a:pPr>
              <a:spcAft>
                <a:spcPts val="1200"/>
              </a:spcAft>
              <a:buFont typeface="Wingdings" pitchFamily="2" charset="2"/>
              <a:buChar char="§"/>
            </a:pPr>
            <a:r>
              <a:rPr lang="en-GB" dirty="0" smtClean="0">
                <a:latin typeface="Arial Rounded MT Bold" pitchFamily="34" charset="0"/>
                <a:cs typeface="Arial" pitchFamily="34" charset="0"/>
              </a:rPr>
              <a:t> besides unmodified pieces of broken glass, there are glass flakes, cores and retouched tools</a:t>
            </a:r>
          </a:p>
          <a:p>
            <a:pPr>
              <a:spcAft>
                <a:spcPts val="1200"/>
              </a:spcAft>
              <a:buFont typeface="Wingdings" pitchFamily="2" charset="2"/>
              <a:buChar char="§"/>
            </a:pPr>
            <a:r>
              <a:rPr lang="en-GB" dirty="0" smtClean="0">
                <a:latin typeface="Arial Rounded MT Bold" pitchFamily="34" charset="0"/>
                <a:cs typeface="Arial" pitchFamily="34" charset="0"/>
              </a:rPr>
              <a:t> raw materials are beer and syrup bottles. Especially the thick bottoms were preferred as cores for the production of transversal flakes</a:t>
            </a:r>
          </a:p>
          <a:p>
            <a:pPr>
              <a:spcAft>
                <a:spcPts val="1200"/>
              </a:spcAft>
              <a:buFont typeface="Wingdings" pitchFamily="2" charset="2"/>
              <a:buChar char="§"/>
            </a:pPr>
            <a:r>
              <a:rPr lang="en-GB" dirty="0" smtClean="0">
                <a:latin typeface="Arial Rounded MT Bold" pitchFamily="34" charset="0"/>
                <a:cs typeface="Arial" pitchFamily="34" charset="0"/>
              </a:rPr>
              <a:t> even these pieces permit only the production of small and thin yet extremely sharp flakes. These were used in ritual scarification for the purpose of curative treatment</a:t>
            </a:r>
          </a:p>
          <a:p>
            <a:pPr>
              <a:spcAft>
                <a:spcPts val="1200"/>
              </a:spcAft>
              <a:buFont typeface="Wingdings" pitchFamily="2" charset="2"/>
              <a:buChar char="§"/>
            </a:pPr>
            <a:r>
              <a:rPr lang="en-GB" dirty="0" smtClean="0">
                <a:latin typeface="Arial Rounded MT Bold" pitchFamily="34" charset="0"/>
                <a:cs typeface="Arial" pitchFamily="34" charset="0"/>
              </a:rPr>
              <a:t> larger pieces have been modified by a steep retouch and resemble LSA scrapers, but there use was not known to our informants</a:t>
            </a:r>
          </a:p>
        </p:txBody>
      </p:sp>
      <p:pic>
        <p:nvPicPr>
          <p:cNvPr id="3" name="Grafik 2" descr="Fig.3_Glasartefakte.jpg"/>
          <p:cNvPicPr>
            <a:picLocks noChangeAspect="1"/>
          </p:cNvPicPr>
          <p:nvPr/>
        </p:nvPicPr>
        <p:blipFill>
          <a:blip r:embed="rId2" cstate="print"/>
          <a:stretch>
            <a:fillRect/>
          </a:stretch>
        </p:blipFill>
        <p:spPr>
          <a:xfrm>
            <a:off x="5580112" y="116632"/>
            <a:ext cx="3240360" cy="4114134"/>
          </a:xfrm>
          <a:prstGeom prst="rect">
            <a:avLst/>
          </a:prstGeom>
        </p:spPr>
      </p:pic>
      <p:pic>
        <p:nvPicPr>
          <p:cNvPr id="5" name="Grafik 4" descr="shard1.JPG"/>
          <p:cNvPicPr>
            <a:picLocks noChangeAspect="1"/>
          </p:cNvPicPr>
          <p:nvPr/>
        </p:nvPicPr>
        <p:blipFill>
          <a:blip r:embed="rId3" cstate="print"/>
          <a:stretch>
            <a:fillRect/>
          </a:stretch>
        </p:blipFill>
        <p:spPr>
          <a:xfrm>
            <a:off x="5580112" y="4293096"/>
            <a:ext cx="3234823" cy="24261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123-2378_IMG.JPG"/>
          <p:cNvPicPr>
            <a:picLocks noChangeAspect="1"/>
          </p:cNvPicPr>
          <p:nvPr/>
        </p:nvPicPr>
        <p:blipFill>
          <a:blip r:embed="rId2" cstate="print"/>
          <a:stretch>
            <a:fillRect/>
          </a:stretch>
        </p:blipFill>
        <p:spPr>
          <a:xfrm>
            <a:off x="5292080" y="3861048"/>
            <a:ext cx="3738880" cy="2804160"/>
          </a:xfrm>
          <a:prstGeom prst="rect">
            <a:avLst/>
          </a:prstGeom>
        </p:spPr>
      </p:pic>
      <p:sp>
        <p:nvSpPr>
          <p:cNvPr id="3" name="Rechteck 2"/>
          <p:cNvSpPr/>
          <p:nvPr/>
        </p:nvSpPr>
        <p:spPr>
          <a:xfrm>
            <a:off x="210849" y="109439"/>
            <a:ext cx="4609207" cy="5632311"/>
          </a:xfrm>
          <a:prstGeom prst="rect">
            <a:avLst/>
          </a:prstGeom>
        </p:spPr>
        <p:txBody>
          <a:bodyPr wrap="square">
            <a:spAutoFit/>
          </a:bodyPr>
          <a:lstStyle/>
          <a:p>
            <a:pPr>
              <a:spcAft>
                <a:spcPts val="1200"/>
              </a:spcAft>
            </a:pPr>
            <a:r>
              <a:rPr lang="en-GB" sz="2000" dirty="0" smtClean="0">
                <a:latin typeface="Arial Rounded MT Bold" pitchFamily="34" charset="0"/>
                <a:cs typeface="Arial" pitchFamily="34" charset="0"/>
              </a:rPr>
              <a:t>Case study: #</a:t>
            </a:r>
            <a:r>
              <a:rPr lang="en-GB" sz="2000" dirty="0" err="1" smtClean="0">
                <a:latin typeface="Arial Rounded MT Bold" pitchFamily="34" charset="0"/>
                <a:cs typeface="Arial" pitchFamily="34" charset="0"/>
              </a:rPr>
              <a:t>Homob</a:t>
            </a:r>
            <a:r>
              <a:rPr lang="en-GB" sz="2000" dirty="0" smtClean="0">
                <a:latin typeface="Arial Rounded MT Bold" pitchFamily="34" charset="0"/>
                <a:cs typeface="Arial" pitchFamily="34" charset="0"/>
              </a:rPr>
              <a:t>, settlement site, metal finds</a:t>
            </a:r>
          </a:p>
          <a:p>
            <a:pPr>
              <a:spcAft>
                <a:spcPts val="1200"/>
              </a:spcAft>
              <a:buFont typeface="Wingdings" pitchFamily="2" charset="2"/>
              <a:buChar char="§"/>
            </a:pPr>
            <a:r>
              <a:rPr lang="en-GB" dirty="0" smtClean="0">
                <a:latin typeface="Arial Rounded MT Bold" pitchFamily="34" charset="0"/>
                <a:cs typeface="Arial" pitchFamily="34" charset="0"/>
              </a:rPr>
              <a:t> tins were used as containers, but also as raw material for the production of tools, such as arrowheads</a:t>
            </a:r>
          </a:p>
          <a:p>
            <a:pPr>
              <a:spcAft>
                <a:spcPts val="1200"/>
              </a:spcAft>
              <a:buFont typeface="Wingdings" pitchFamily="2" charset="2"/>
              <a:buChar char="§"/>
            </a:pPr>
            <a:r>
              <a:rPr lang="en-GB" dirty="0" smtClean="0">
                <a:latin typeface="Arial Rounded MT Bold" pitchFamily="34" charset="0"/>
                <a:cs typeface="Arial" pitchFamily="34" charset="0"/>
              </a:rPr>
              <a:t> beer bottle crown caps were perforated for the use as dancing rattles</a:t>
            </a:r>
          </a:p>
          <a:p>
            <a:pPr>
              <a:spcAft>
                <a:spcPts val="1200"/>
              </a:spcAft>
              <a:buFont typeface="Wingdings" pitchFamily="2" charset="2"/>
              <a:buChar char="§"/>
            </a:pPr>
            <a:r>
              <a:rPr lang="en-GB" dirty="0" smtClean="0">
                <a:latin typeface="Arial Rounded MT Bold" pitchFamily="34" charset="0"/>
                <a:cs typeface="Arial" pitchFamily="34" charset="0"/>
              </a:rPr>
              <a:t> bullet casings were modified by removing the bottom and might have been used as ornaments. Two nested bullet casings were used as a smoking pipe (tube pipe)</a:t>
            </a:r>
          </a:p>
          <a:p>
            <a:pPr>
              <a:spcAft>
                <a:spcPts val="1200"/>
              </a:spcAft>
              <a:buFont typeface="Wingdings" pitchFamily="2" charset="2"/>
              <a:buChar char="§"/>
            </a:pPr>
            <a:r>
              <a:rPr lang="en-GB" dirty="0" smtClean="0">
                <a:latin typeface="Arial Rounded MT Bold" pitchFamily="34" charset="0"/>
                <a:cs typeface="Arial" pitchFamily="34" charset="0"/>
              </a:rPr>
              <a:t> a special find is a “native pass token” with the inscription “</a:t>
            </a:r>
            <a:r>
              <a:rPr lang="en-GB" dirty="0" err="1" smtClean="0">
                <a:latin typeface="Arial Rounded MT Bold" pitchFamily="34" charset="0"/>
                <a:cs typeface="Arial" pitchFamily="34" charset="0"/>
              </a:rPr>
              <a:t>Bethanien</a:t>
            </a:r>
            <a:r>
              <a:rPr lang="en-GB" dirty="0" smtClean="0">
                <a:latin typeface="Arial Rounded MT Bold" pitchFamily="34" charset="0"/>
                <a:cs typeface="Arial" pitchFamily="34" charset="0"/>
              </a:rPr>
              <a:t> Pass 1471”</a:t>
            </a:r>
          </a:p>
          <a:p>
            <a:pPr>
              <a:spcAft>
                <a:spcPts val="1200"/>
              </a:spcAft>
            </a:pPr>
            <a:endParaRPr lang="en-GB" dirty="0" smtClean="0">
              <a:latin typeface="Arial Rounded MT Bold" pitchFamily="34" charset="0"/>
              <a:cs typeface="Arial" pitchFamily="34" charset="0"/>
            </a:endParaRPr>
          </a:p>
        </p:txBody>
      </p:sp>
      <p:pic>
        <p:nvPicPr>
          <p:cNvPr id="4" name="Grafik 3" descr="161-6162_IMG.JPG"/>
          <p:cNvPicPr>
            <a:picLocks noChangeAspect="1"/>
          </p:cNvPicPr>
          <p:nvPr/>
        </p:nvPicPr>
        <p:blipFill>
          <a:blip r:embed="rId3" cstate="print"/>
          <a:stretch>
            <a:fillRect/>
          </a:stretch>
        </p:blipFill>
        <p:spPr>
          <a:xfrm>
            <a:off x="5292080" y="476672"/>
            <a:ext cx="3738880" cy="2804160"/>
          </a:xfrm>
          <a:prstGeom prst="rect">
            <a:avLst/>
          </a:prstGeom>
        </p:spPr>
      </p:pic>
      <p:pic>
        <p:nvPicPr>
          <p:cNvPr id="5" name="Grafik 4" descr="Tin_toy.jpg"/>
          <p:cNvPicPr>
            <a:picLocks noChangeAspect="1"/>
          </p:cNvPicPr>
          <p:nvPr/>
        </p:nvPicPr>
        <p:blipFill>
          <a:blip r:embed="rId4" cstate="print"/>
          <a:stretch>
            <a:fillRect/>
          </a:stretch>
        </p:blipFill>
        <p:spPr>
          <a:xfrm>
            <a:off x="2758480" y="5031682"/>
            <a:ext cx="2048256" cy="1629664"/>
          </a:xfrm>
          <a:prstGeom prst="rect">
            <a:avLst/>
          </a:prstGeom>
        </p:spPr>
      </p:pic>
      <p:pic>
        <p:nvPicPr>
          <p:cNvPr id="6" name="Grafik 5" descr="Spearhead.jpg"/>
          <p:cNvPicPr>
            <a:picLocks noChangeAspect="1"/>
          </p:cNvPicPr>
          <p:nvPr/>
        </p:nvPicPr>
        <p:blipFill>
          <a:blip r:embed="rId5" cstate="print"/>
          <a:stretch>
            <a:fillRect/>
          </a:stretch>
        </p:blipFill>
        <p:spPr>
          <a:xfrm>
            <a:off x="210849" y="5576258"/>
            <a:ext cx="2292096" cy="10850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79512" y="116632"/>
            <a:ext cx="4572000" cy="4770537"/>
          </a:xfrm>
          <a:prstGeom prst="rect">
            <a:avLst/>
          </a:prstGeom>
        </p:spPr>
        <p:txBody>
          <a:bodyPr>
            <a:spAutoFit/>
          </a:bodyPr>
          <a:lstStyle/>
          <a:p>
            <a:pPr>
              <a:spcAft>
                <a:spcPts val="1200"/>
              </a:spcAft>
            </a:pPr>
            <a:r>
              <a:rPr lang="en-GB" sz="2000" dirty="0" smtClean="0">
                <a:latin typeface="Arial Rounded MT Bold" pitchFamily="34" charset="0"/>
                <a:cs typeface="Arial" pitchFamily="34" charset="0"/>
              </a:rPr>
              <a:t>Case study: #</a:t>
            </a:r>
            <a:r>
              <a:rPr lang="en-GB" sz="2000" dirty="0" err="1" smtClean="0">
                <a:latin typeface="Arial Rounded MT Bold" pitchFamily="34" charset="0"/>
                <a:cs typeface="Arial" pitchFamily="34" charset="0"/>
              </a:rPr>
              <a:t>Homob</a:t>
            </a:r>
            <a:r>
              <a:rPr lang="en-GB" sz="2000" dirty="0" smtClean="0">
                <a:latin typeface="Arial Rounded MT Bold" pitchFamily="34" charset="0"/>
                <a:cs typeface="Arial" pitchFamily="34" charset="0"/>
              </a:rPr>
              <a:t>, settlement site, stone artefacts &amp; pottery</a:t>
            </a:r>
          </a:p>
          <a:p>
            <a:pPr>
              <a:spcAft>
                <a:spcPts val="1200"/>
              </a:spcAft>
              <a:buFont typeface="Wingdings" pitchFamily="2" charset="2"/>
              <a:buChar char="§"/>
            </a:pPr>
            <a:r>
              <a:rPr lang="en-GB" dirty="0" smtClean="0">
                <a:latin typeface="Arial Rounded MT Bold" pitchFamily="34" charset="0"/>
                <a:cs typeface="Arial" pitchFamily="34" charset="0"/>
              </a:rPr>
              <a:t> stone artefacts are rare with one fragment of a lower grindstone, one fragment of an upper grindstone and two </a:t>
            </a:r>
            <a:r>
              <a:rPr lang="en-GB" dirty="0" err="1" smtClean="0">
                <a:latin typeface="Arial Rounded MT Bold" pitchFamily="34" charset="0"/>
                <a:cs typeface="Arial" pitchFamily="34" charset="0"/>
              </a:rPr>
              <a:t>hammerstones</a:t>
            </a:r>
            <a:r>
              <a:rPr lang="en-GB" dirty="0" smtClean="0">
                <a:latin typeface="Arial Rounded MT Bold" pitchFamily="34" charset="0"/>
                <a:cs typeface="Arial" pitchFamily="34" charset="0"/>
              </a:rPr>
              <a:t> of </a:t>
            </a:r>
            <a:r>
              <a:rPr lang="en-GB" dirty="0" err="1" smtClean="0">
                <a:latin typeface="Arial Rounded MT Bold" pitchFamily="34" charset="0"/>
                <a:cs typeface="Arial" pitchFamily="34" charset="0"/>
              </a:rPr>
              <a:t>quartzitic</a:t>
            </a:r>
            <a:r>
              <a:rPr lang="en-GB" dirty="0" smtClean="0">
                <a:latin typeface="Arial Rounded MT Bold" pitchFamily="34" charset="0"/>
                <a:cs typeface="Arial" pitchFamily="34" charset="0"/>
              </a:rPr>
              <a:t> rocks</a:t>
            </a:r>
          </a:p>
          <a:p>
            <a:pPr>
              <a:spcAft>
                <a:spcPts val="1200"/>
              </a:spcAft>
              <a:buFont typeface="Wingdings" pitchFamily="2" charset="2"/>
              <a:buChar char="§"/>
            </a:pPr>
            <a:r>
              <a:rPr lang="en-GB" dirty="0" smtClean="0">
                <a:latin typeface="Arial Rounded MT Bold" pitchFamily="34" charset="0"/>
                <a:cs typeface="Arial" pitchFamily="34" charset="0"/>
              </a:rPr>
              <a:t> flaked stones were completely substituted by glass artefacts. The only </a:t>
            </a:r>
            <a:r>
              <a:rPr lang="en-GB" dirty="0" err="1" smtClean="0">
                <a:latin typeface="Arial Rounded MT Bold" pitchFamily="34" charset="0"/>
                <a:cs typeface="Arial" pitchFamily="34" charset="0"/>
              </a:rPr>
              <a:t>chert</a:t>
            </a:r>
            <a:r>
              <a:rPr lang="en-GB" dirty="0" smtClean="0">
                <a:latin typeface="Arial Rounded MT Bold" pitchFamily="34" charset="0"/>
                <a:cs typeface="Arial" pitchFamily="34" charset="0"/>
              </a:rPr>
              <a:t> </a:t>
            </a:r>
            <a:r>
              <a:rPr lang="en-GB" dirty="0" smtClean="0">
                <a:latin typeface="Arial Rounded MT Bold" pitchFamily="34" charset="0"/>
                <a:cs typeface="Arial" pitchFamily="34" charset="0"/>
              </a:rPr>
              <a:t>artefacts are two splintered pieces that, according to our informants, were flint stones for lighting fires</a:t>
            </a:r>
          </a:p>
          <a:p>
            <a:pPr>
              <a:spcAft>
                <a:spcPts val="1200"/>
              </a:spcAft>
              <a:buFont typeface="Wingdings" pitchFamily="2" charset="2"/>
              <a:buChar char="§"/>
            </a:pPr>
            <a:r>
              <a:rPr lang="en-GB" dirty="0" smtClean="0">
                <a:latin typeface="Arial Rounded MT Bold" pitchFamily="34" charset="0"/>
                <a:cs typeface="Arial" pitchFamily="34" charset="0"/>
              </a:rPr>
              <a:t> potsherds are extremely rare with only 6 fragments from a single thick-walled cooking pot</a:t>
            </a:r>
          </a:p>
        </p:txBody>
      </p:sp>
      <p:pic>
        <p:nvPicPr>
          <p:cNvPr id="3" name="Grafik 2" descr="2004_09_24_!Noabas (1) Kern.JPG"/>
          <p:cNvPicPr>
            <a:picLocks noChangeAspect="1"/>
          </p:cNvPicPr>
          <p:nvPr/>
        </p:nvPicPr>
        <p:blipFill>
          <a:blip r:embed="rId2" cstate="print"/>
          <a:stretch>
            <a:fillRect/>
          </a:stretch>
        </p:blipFill>
        <p:spPr>
          <a:xfrm>
            <a:off x="5013320" y="3874917"/>
            <a:ext cx="3882896" cy="2912172"/>
          </a:xfrm>
          <a:prstGeom prst="rect">
            <a:avLst/>
          </a:prstGeom>
        </p:spPr>
      </p:pic>
      <p:pic>
        <p:nvPicPr>
          <p:cNvPr id="5" name="Grafik 4" descr="Scherben.jpg"/>
          <p:cNvPicPr>
            <a:picLocks noChangeAspect="1"/>
          </p:cNvPicPr>
          <p:nvPr/>
        </p:nvPicPr>
        <p:blipFill>
          <a:blip r:embed="rId3" cstate="print"/>
          <a:stretch>
            <a:fillRect/>
          </a:stretch>
        </p:blipFill>
        <p:spPr>
          <a:xfrm>
            <a:off x="250825" y="4887169"/>
            <a:ext cx="3566160" cy="1899920"/>
          </a:xfrm>
          <a:prstGeom prst="rect">
            <a:avLst/>
          </a:prstGeom>
        </p:spPr>
      </p:pic>
      <p:pic>
        <p:nvPicPr>
          <p:cNvPr id="6" name="Grafik 5" descr="DSC02972.JPG"/>
          <p:cNvPicPr>
            <a:picLocks noChangeAspect="1"/>
          </p:cNvPicPr>
          <p:nvPr/>
        </p:nvPicPr>
        <p:blipFill>
          <a:blip r:embed="rId4" cstate="print"/>
          <a:stretch>
            <a:fillRect/>
          </a:stretch>
        </p:blipFill>
        <p:spPr>
          <a:xfrm>
            <a:off x="5004048" y="476672"/>
            <a:ext cx="3901440" cy="2926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79513" y="188640"/>
            <a:ext cx="3672408" cy="4093428"/>
          </a:xfrm>
          <a:prstGeom prst="rect">
            <a:avLst/>
          </a:prstGeom>
        </p:spPr>
        <p:txBody>
          <a:bodyPr wrap="square">
            <a:spAutoFit/>
          </a:bodyPr>
          <a:lstStyle/>
          <a:p>
            <a:pPr>
              <a:spcAft>
                <a:spcPts val="1200"/>
              </a:spcAft>
            </a:pPr>
            <a:r>
              <a:rPr lang="en-GB" sz="2000" dirty="0" smtClean="0">
                <a:latin typeface="Arial Rounded MT Bold" pitchFamily="34" charset="0"/>
                <a:cs typeface="Arial" pitchFamily="34" charset="0"/>
              </a:rPr>
              <a:t>Case study: #</a:t>
            </a:r>
            <a:r>
              <a:rPr lang="en-GB" sz="2000" dirty="0" err="1" smtClean="0">
                <a:latin typeface="Arial Rounded MT Bold" pitchFamily="34" charset="0"/>
                <a:cs typeface="Arial" pitchFamily="34" charset="0"/>
              </a:rPr>
              <a:t>Homob</a:t>
            </a:r>
            <a:r>
              <a:rPr lang="en-GB" sz="2000" dirty="0" smtClean="0">
                <a:latin typeface="Arial Rounded MT Bold" pitchFamily="34" charset="0"/>
                <a:cs typeface="Arial" pitchFamily="34" charset="0"/>
              </a:rPr>
              <a:t>, excavation</a:t>
            </a:r>
          </a:p>
          <a:p>
            <a:pPr>
              <a:spcAft>
                <a:spcPts val="1200"/>
              </a:spcAft>
              <a:buFont typeface="Wingdings" pitchFamily="2" charset="2"/>
              <a:buChar char="§"/>
            </a:pPr>
            <a:r>
              <a:rPr lang="en-GB" dirty="0" smtClean="0">
                <a:latin typeface="Arial Rounded MT Bold" pitchFamily="34" charset="0"/>
                <a:cs typeface="Arial" pitchFamily="34" charset="0"/>
              </a:rPr>
              <a:t> the surface of the interior space of the huts is virtually free of any artefacts or debris</a:t>
            </a:r>
          </a:p>
          <a:p>
            <a:pPr>
              <a:spcAft>
                <a:spcPts val="1200"/>
              </a:spcAft>
              <a:buFont typeface="Wingdings" pitchFamily="2" charset="2"/>
              <a:buChar char="§"/>
            </a:pPr>
            <a:r>
              <a:rPr lang="en-GB" dirty="0" smtClean="0">
                <a:latin typeface="Arial Rounded MT Bold" pitchFamily="34" charset="0"/>
                <a:cs typeface="Arial" pitchFamily="34" charset="0"/>
              </a:rPr>
              <a:t> hut circles B/C were chosen for excavation ( 24 sq. metres)</a:t>
            </a:r>
          </a:p>
          <a:p>
            <a:pPr>
              <a:spcAft>
                <a:spcPts val="1200"/>
              </a:spcAft>
              <a:buFont typeface="Wingdings" pitchFamily="2" charset="2"/>
              <a:buChar char="§"/>
            </a:pPr>
            <a:r>
              <a:rPr lang="en-GB" dirty="0" smtClean="0">
                <a:latin typeface="Arial Rounded MT Bold" pitchFamily="34" charset="0"/>
                <a:cs typeface="Arial" pitchFamily="34" charset="0"/>
              </a:rPr>
              <a:t> the total thickness of sediment never exceeded 5 cm, nevertheless the number of artefacts increased considerably</a:t>
            </a:r>
          </a:p>
          <a:p>
            <a:pPr>
              <a:spcAft>
                <a:spcPts val="1200"/>
              </a:spcAft>
            </a:pPr>
            <a:r>
              <a:rPr lang="en-GB" dirty="0" smtClean="0">
                <a:latin typeface="Arial Rounded MT Bold" pitchFamily="34" charset="0"/>
                <a:cs typeface="Arial" pitchFamily="34" charset="0"/>
              </a:rPr>
              <a:t> </a:t>
            </a:r>
            <a:endParaRPr lang="de-DE" dirty="0"/>
          </a:p>
        </p:txBody>
      </p:sp>
      <p:pic>
        <p:nvPicPr>
          <p:cNvPr id="3" name="Grafik 2" descr="2004_10_04_#Homob (1) freigelegter Steinkreis.jpg"/>
          <p:cNvPicPr>
            <a:picLocks noChangeAspect="1"/>
          </p:cNvPicPr>
          <p:nvPr/>
        </p:nvPicPr>
        <p:blipFill>
          <a:blip r:embed="rId2" cstate="print"/>
          <a:stretch>
            <a:fillRect/>
          </a:stretch>
        </p:blipFill>
        <p:spPr>
          <a:xfrm>
            <a:off x="5037245" y="260648"/>
            <a:ext cx="3840427" cy="2880320"/>
          </a:xfrm>
          <a:prstGeom prst="rect">
            <a:avLst/>
          </a:prstGeom>
        </p:spPr>
      </p:pic>
      <p:pic>
        <p:nvPicPr>
          <p:cNvPr id="6" name="Grafik 5" descr="IMG_1565.jpg"/>
          <p:cNvPicPr>
            <a:picLocks noChangeAspect="1"/>
          </p:cNvPicPr>
          <p:nvPr/>
        </p:nvPicPr>
        <p:blipFill>
          <a:blip r:embed="rId3" cstate="print"/>
          <a:stretch>
            <a:fillRect/>
          </a:stretch>
        </p:blipFill>
        <p:spPr>
          <a:xfrm>
            <a:off x="251520" y="3861048"/>
            <a:ext cx="3821544" cy="2866158"/>
          </a:xfrm>
          <a:prstGeom prst="rect">
            <a:avLst/>
          </a:prstGeom>
        </p:spPr>
      </p:pic>
      <p:pic>
        <p:nvPicPr>
          <p:cNvPr id="8" name="Grafik 7" descr="2004_10_07_#Homob Abschluss der Grabung.jpg"/>
          <p:cNvPicPr>
            <a:picLocks noChangeAspect="1"/>
          </p:cNvPicPr>
          <p:nvPr/>
        </p:nvPicPr>
        <p:blipFill>
          <a:blip r:embed="rId4" cstate="print"/>
          <a:stretch>
            <a:fillRect/>
          </a:stretch>
        </p:blipFill>
        <p:spPr>
          <a:xfrm>
            <a:off x="5076057" y="3843046"/>
            <a:ext cx="3810888" cy="28581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Verteilung_Glasperlen.jpg"/>
          <p:cNvPicPr>
            <a:picLocks noChangeAspect="1"/>
          </p:cNvPicPr>
          <p:nvPr/>
        </p:nvPicPr>
        <p:blipFill>
          <a:blip r:embed="rId2" cstate="print"/>
          <a:stretch>
            <a:fillRect/>
          </a:stretch>
        </p:blipFill>
        <p:spPr>
          <a:xfrm>
            <a:off x="251520" y="548680"/>
            <a:ext cx="3920490" cy="2660904"/>
          </a:xfrm>
          <a:prstGeom prst="rect">
            <a:avLst/>
          </a:prstGeom>
        </p:spPr>
      </p:pic>
      <p:sp>
        <p:nvSpPr>
          <p:cNvPr id="3" name="Rechteck 2"/>
          <p:cNvSpPr/>
          <p:nvPr/>
        </p:nvSpPr>
        <p:spPr>
          <a:xfrm>
            <a:off x="251520" y="116632"/>
            <a:ext cx="3570208" cy="369332"/>
          </a:xfrm>
          <a:prstGeom prst="rect">
            <a:avLst/>
          </a:prstGeom>
        </p:spPr>
        <p:txBody>
          <a:bodyPr wrap="none">
            <a:spAutoFit/>
          </a:bodyPr>
          <a:lstStyle/>
          <a:p>
            <a:pPr>
              <a:spcAft>
                <a:spcPts val="1200"/>
              </a:spcAft>
            </a:pPr>
            <a:r>
              <a:rPr lang="en-GB" dirty="0" smtClean="0">
                <a:latin typeface="Arial Rounded MT Bold" pitchFamily="34" charset="0"/>
                <a:cs typeface="Arial" pitchFamily="34" charset="0"/>
              </a:rPr>
              <a:t>Case study: #</a:t>
            </a:r>
            <a:r>
              <a:rPr lang="en-GB" dirty="0" err="1" smtClean="0">
                <a:latin typeface="Arial Rounded MT Bold" pitchFamily="34" charset="0"/>
                <a:cs typeface="Arial" pitchFamily="34" charset="0"/>
              </a:rPr>
              <a:t>Homob</a:t>
            </a:r>
            <a:r>
              <a:rPr lang="en-GB" dirty="0" smtClean="0">
                <a:latin typeface="Arial Rounded MT Bold" pitchFamily="34" charset="0"/>
                <a:cs typeface="Arial" pitchFamily="34" charset="0"/>
              </a:rPr>
              <a:t>, excavation</a:t>
            </a:r>
          </a:p>
        </p:txBody>
      </p:sp>
      <p:pic>
        <p:nvPicPr>
          <p:cNvPr id="5" name="Grafik 4" descr="Verteilung_Steinartefakte.jpg"/>
          <p:cNvPicPr>
            <a:picLocks noChangeAspect="1"/>
          </p:cNvPicPr>
          <p:nvPr/>
        </p:nvPicPr>
        <p:blipFill>
          <a:blip r:embed="rId3" cstate="print"/>
          <a:stretch>
            <a:fillRect/>
          </a:stretch>
        </p:blipFill>
        <p:spPr>
          <a:xfrm>
            <a:off x="251520" y="3645024"/>
            <a:ext cx="3920490" cy="2660904"/>
          </a:xfrm>
          <a:prstGeom prst="rect">
            <a:avLst/>
          </a:prstGeom>
        </p:spPr>
      </p:pic>
      <p:pic>
        <p:nvPicPr>
          <p:cNvPr id="6" name="Grafik 5" descr="Verteilung_Knochen.jpg"/>
          <p:cNvPicPr>
            <a:picLocks noChangeAspect="1"/>
          </p:cNvPicPr>
          <p:nvPr/>
        </p:nvPicPr>
        <p:blipFill>
          <a:blip r:embed="rId4" cstate="print"/>
          <a:stretch>
            <a:fillRect/>
          </a:stretch>
        </p:blipFill>
        <p:spPr>
          <a:xfrm>
            <a:off x="5004048" y="3645024"/>
            <a:ext cx="3911346" cy="2651760"/>
          </a:xfrm>
          <a:prstGeom prst="rect">
            <a:avLst/>
          </a:prstGeom>
        </p:spPr>
      </p:pic>
      <p:sp>
        <p:nvSpPr>
          <p:cNvPr id="7" name="Rechteck 6"/>
          <p:cNvSpPr/>
          <p:nvPr/>
        </p:nvSpPr>
        <p:spPr>
          <a:xfrm>
            <a:off x="251520" y="3212976"/>
            <a:ext cx="1983235" cy="276999"/>
          </a:xfrm>
          <a:prstGeom prst="rect">
            <a:avLst/>
          </a:prstGeom>
        </p:spPr>
        <p:txBody>
          <a:bodyPr wrap="none">
            <a:spAutoFit/>
          </a:bodyPr>
          <a:lstStyle/>
          <a:p>
            <a:r>
              <a:rPr lang="en-GB" sz="1200" dirty="0" smtClean="0">
                <a:latin typeface="Arial Rounded MT Bold" pitchFamily="34" charset="0"/>
                <a:cs typeface="Arial" pitchFamily="34" charset="0"/>
              </a:rPr>
              <a:t>Distribution of glass beads</a:t>
            </a:r>
          </a:p>
        </p:txBody>
      </p:sp>
      <p:sp>
        <p:nvSpPr>
          <p:cNvPr id="8" name="Rechteck 7"/>
          <p:cNvSpPr/>
          <p:nvPr/>
        </p:nvSpPr>
        <p:spPr>
          <a:xfrm>
            <a:off x="5004048" y="3212976"/>
            <a:ext cx="1984839" cy="276999"/>
          </a:xfrm>
          <a:prstGeom prst="rect">
            <a:avLst/>
          </a:prstGeom>
        </p:spPr>
        <p:txBody>
          <a:bodyPr wrap="none">
            <a:spAutoFit/>
          </a:bodyPr>
          <a:lstStyle/>
          <a:p>
            <a:r>
              <a:rPr lang="en-GB" sz="1200" dirty="0" smtClean="0">
                <a:latin typeface="Arial Rounded MT Bold" pitchFamily="34" charset="0"/>
                <a:cs typeface="Arial" pitchFamily="34" charset="0"/>
              </a:rPr>
              <a:t>Distribution glass artefacts</a:t>
            </a:r>
          </a:p>
        </p:txBody>
      </p:sp>
      <p:sp>
        <p:nvSpPr>
          <p:cNvPr id="9" name="Rechteck 8"/>
          <p:cNvSpPr/>
          <p:nvPr/>
        </p:nvSpPr>
        <p:spPr>
          <a:xfrm>
            <a:off x="251520" y="6309320"/>
            <a:ext cx="2173993" cy="276999"/>
          </a:xfrm>
          <a:prstGeom prst="rect">
            <a:avLst/>
          </a:prstGeom>
        </p:spPr>
        <p:txBody>
          <a:bodyPr wrap="none">
            <a:spAutoFit/>
          </a:bodyPr>
          <a:lstStyle/>
          <a:p>
            <a:r>
              <a:rPr lang="en-GB" sz="1200" dirty="0" smtClean="0">
                <a:latin typeface="Arial Rounded MT Bold" pitchFamily="34" charset="0"/>
                <a:cs typeface="Arial" pitchFamily="34" charset="0"/>
              </a:rPr>
              <a:t>Distribution of stone artefacts</a:t>
            </a:r>
          </a:p>
        </p:txBody>
      </p:sp>
      <p:sp>
        <p:nvSpPr>
          <p:cNvPr id="10" name="Rechteck 9"/>
          <p:cNvSpPr/>
          <p:nvPr/>
        </p:nvSpPr>
        <p:spPr>
          <a:xfrm>
            <a:off x="4932040" y="6309320"/>
            <a:ext cx="1582484" cy="276999"/>
          </a:xfrm>
          <a:prstGeom prst="rect">
            <a:avLst/>
          </a:prstGeom>
        </p:spPr>
        <p:txBody>
          <a:bodyPr wrap="none">
            <a:spAutoFit/>
          </a:bodyPr>
          <a:lstStyle/>
          <a:p>
            <a:r>
              <a:rPr lang="en-GB" sz="1200" dirty="0" smtClean="0">
                <a:latin typeface="Arial Rounded MT Bold" pitchFamily="34" charset="0"/>
                <a:cs typeface="Arial" pitchFamily="34" charset="0"/>
              </a:rPr>
              <a:t>Distribution of bones</a:t>
            </a:r>
          </a:p>
        </p:txBody>
      </p:sp>
      <p:pic>
        <p:nvPicPr>
          <p:cNvPr id="11" name="Grafik 10" descr="Verteilung_Glasartefakte.jpg"/>
          <p:cNvPicPr>
            <a:picLocks noChangeAspect="1"/>
          </p:cNvPicPr>
          <p:nvPr/>
        </p:nvPicPr>
        <p:blipFill>
          <a:blip r:embed="rId5" cstate="print"/>
          <a:stretch>
            <a:fillRect/>
          </a:stretch>
        </p:blipFill>
        <p:spPr>
          <a:xfrm>
            <a:off x="5004048" y="548680"/>
            <a:ext cx="3920490" cy="26609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51520" y="332656"/>
            <a:ext cx="8424936" cy="2523768"/>
          </a:xfrm>
          <a:prstGeom prst="rect">
            <a:avLst/>
          </a:prstGeom>
        </p:spPr>
        <p:txBody>
          <a:bodyPr wrap="square">
            <a:spAutoFit/>
          </a:bodyPr>
          <a:lstStyle/>
          <a:p>
            <a:pPr>
              <a:spcAft>
                <a:spcPts val="1200"/>
              </a:spcAft>
            </a:pPr>
            <a:r>
              <a:rPr lang="en-GB" sz="2000" dirty="0" smtClean="0">
                <a:latin typeface="Arial Rounded MT Bold" pitchFamily="34" charset="0"/>
                <a:cs typeface="Arial" pitchFamily="34" charset="0"/>
              </a:rPr>
              <a:t>Archaeology versus oral information</a:t>
            </a:r>
          </a:p>
          <a:p>
            <a:pPr>
              <a:spcAft>
                <a:spcPts val="1200"/>
              </a:spcAft>
              <a:buFont typeface="Wingdings" pitchFamily="2" charset="2"/>
              <a:buChar char="§"/>
            </a:pPr>
            <a:r>
              <a:rPr lang="en-GB" dirty="0" smtClean="0">
                <a:latin typeface="Arial Rounded MT Bold" pitchFamily="34" charset="0"/>
                <a:cs typeface="Arial" pitchFamily="34" charset="0"/>
              </a:rPr>
              <a:t> archaeological evidence supports in most cases the oral information</a:t>
            </a:r>
          </a:p>
          <a:p>
            <a:pPr>
              <a:spcAft>
                <a:spcPts val="1200"/>
              </a:spcAft>
              <a:buFont typeface="Wingdings" pitchFamily="2" charset="2"/>
              <a:buChar char="§"/>
            </a:pPr>
            <a:r>
              <a:rPr lang="en-GB" dirty="0" smtClean="0">
                <a:latin typeface="Arial Rounded MT Bold" pitchFamily="34" charset="0"/>
                <a:cs typeface="Arial" pitchFamily="34" charset="0"/>
              </a:rPr>
              <a:t> some archaeological evidence could not be explained by our informants (e.g. glass-scrapers)</a:t>
            </a:r>
          </a:p>
          <a:p>
            <a:pPr>
              <a:spcAft>
                <a:spcPts val="1200"/>
              </a:spcAft>
              <a:buFont typeface="Wingdings" pitchFamily="2" charset="2"/>
              <a:buChar char="§"/>
            </a:pPr>
            <a:r>
              <a:rPr lang="en-GB" dirty="0" smtClean="0">
                <a:latin typeface="Arial Rounded MT Bold" pitchFamily="34" charset="0"/>
                <a:cs typeface="Arial" pitchFamily="34" charset="0"/>
              </a:rPr>
              <a:t> some evidence could only be explained by the oral information. For example the use of a wooden stick as a meat carrying pole is not recognizable to the archaeologist, as is the use of glass flakes for cutting medical scars</a:t>
            </a:r>
          </a:p>
        </p:txBody>
      </p:sp>
      <p:pic>
        <p:nvPicPr>
          <p:cNvPr id="3" name="Grafik 2" descr="IMG_2897.JPG"/>
          <p:cNvPicPr>
            <a:picLocks noChangeAspect="1"/>
          </p:cNvPicPr>
          <p:nvPr/>
        </p:nvPicPr>
        <p:blipFill>
          <a:blip r:embed="rId2" cstate="print"/>
          <a:stretch>
            <a:fillRect/>
          </a:stretch>
        </p:blipFill>
        <p:spPr>
          <a:xfrm>
            <a:off x="2411760" y="3284984"/>
            <a:ext cx="4329675" cy="32472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51520" y="188640"/>
            <a:ext cx="8352928" cy="5324535"/>
          </a:xfrm>
          <a:prstGeom prst="rect">
            <a:avLst/>
          </a:prstGeom>
        </p:spPr>
        <p:txBody>
          <a:bodyPr wrap="square">
            <a:spAutoFit/>
          </a:bodyPr>
          <a:lstStyle/>
          <a:p>
            <a:pPr>
              <a:spcAft>
                <a:spcPts val="1200"/>
              </a:spcAft>
            </a:pPr>
            <a:r>
              <a:rPr lang="en-GB" sz="2000" dirty="0" smtClean="0">
                <a:latin typeface="Arial Rounded MT Bold" pitchFamily="34" charset="0"/>
                <a:cs typeface="Arial" pitchFamily="34" charset="0"/>
              </a:rPr>
              <a:t>Archaeology results</a:t>
            </a:r>
          </a:p>
          <a:p>
            <a:pPr>
              <a:spcAft>
                <a:spcPts val="1200"/>
              </a:spcAft>
              <a:buFont typeface="Wingdings" pitchFamily="2" charset="2"/>
              <a:buChar char="§"/>
            </a:pPr>
            <a:r>
              <a:rPr lang="en-GB" dirty="0" smtClean="0">
                <a:latin typeface="Arial Rounded MT Bold" pitchFamily="34" charset="0"/>
                <a:cs typeface="Arial" pitchFamily="34" charset="0"/>
              </a:rPr>
              <a:t> the </a:t>
            </a:r>
            <a:r>
              <a:rPr lang="en-GB" dirty="0" err="1" smtClean="0">
                <a:latin typeface="Arial Rounded MT Bold" pitchFamily="34" charset="0"/>
                <a:cs typeface="Arial" pitchFamily="34" charset="0"/>
              </a:rPr>
              <a:t>HaiIIom</a:t>
            </a:r>
            <a:r>
              <a:rPr lang="en-GB" dirty="0" smtClean="0">
                <a:latin typeface="Arial Rounded MT Bold" pitchFamily="34" charset="0"/>
                <a:cs typeface="Arial" pitchFamily="34" charset="0"/>
              </a:rPr>
              <a:t> were certainly not an isolated hunter-gatherer group that persisted in a “prehistoric” way of life</a:t>
            </a:r>
          </a:p>
          <a:p>
            <a:pPr>
              <a:spcAft>
                <a:spcPts val="1200"/>
              </a:spcAft>
              <a:buFont typeface="Wingdings" pitchFamily="2" charset="2"/>
              <a:buChar char="§"/>
            </a:pPr>
            <a:r>
              <a:rPr lang="en-GB" dirty="0" smtClean="0">
                <a:latin typeface="Arial Rounded MT Bold" pitchFamily="34" charset="0"/>
                <a:cs typeface="Arial" pitchFamily="34" charset="0"/>
              </a:rPr>
              <a:t> the material culture reflects a time of radical change and upheaval. Even if flint stones were still lighting fires, bottle glass substituted stones in the production of flakes and retouched tools. Arrowheads were made of metal instead of stones or bone, glass beads replaced ostrich eggshell beads and tins were the common form of container</a:t>
            </a:r>
          </a:p>
          <a:p>
            <a:pPr>
              <a:spcAft>
                <a:spcPts val="1200"/>
              </a:spcAft>
              <a:buFont typeface="Wingdings" pitchFamily="2" charset="2"/>
              <a:buChar char="§"/>
            </a:pPr>
            <a:r>
              <a:rPr lang="en-GB" dirty="0" smtClean="0">
                <a:latin typeface="Arial Rounded MT Bold" pitchFamily="34" charset="0"/>
                <a:cs typeface="Arial" pitchFamily="34" charset="0"/>
              </a:rPr>
              <a:t> Whereas dancing rattles were made of moth cocoons in the Kalahari still in the 1960s, drilled beer bottle caps serve this purpose at #</a:t>
            </a:r>
            <a:r>
              <a:rPr lang="en-GB" dirty="0" err="1" smtClean="0">
                <a:latin typeface="Arial Rounded MT Bold" pitchFamily="34" charset="0"/>
                <a:cs typeface="Arial" pitchFamily="34" charset="0"/>
              </a:rPr>
              <a:t>Homob</a:t>
            </a:r>
            <a:r>
              <a:rPr lang="en-GB" dirty="0" smtClean="0">
                <a:latin typeface="Arial Rounded MT Bold" pitchFamily="34" charset="0"/>
                <a:cs typeface="Arial" pitchFamily="34" charset="0"/>
              </a:rPr>
              <a:t>. The traditional rituals were still practised in </a:t>
            </a:r>
            <a:r>
              <a:rPr lang="en-GB" dirty="0" err="1" smtClean="0">
                <a:latin typeface="Arial Rounded MT Bold" pitchFamily="34" charset="0"/>
                <a:cs typeface="Arial" pitchFamily="34" charset="0"/>
              </a:rPr>
              <a:t>Etosha</a:t>
            </a:r>
            <a:r>
              <a:rPr lang="en-GB" dirty="0" smtClean="0">
                <a:latin typeface="Arial Rounded MT Bold" pitchFamily="34" charset="0"/>
                <a:cs typeface="Arial" pitchFamily="34" charset="0"/>
              </a:rPr>
              <a:t> in the early 1950s, while the material culture had changed earlier than in the more remote parts of the Kalahari region</a:t>
            </a:r>
          </a:p>
          <a:p>
            <a:pPr>
              <a:spcAft>
                <a:spcPts val="1200"/>
              </a:spcAft>
              <a:buFont typeface="Wingdings" pitchFamily="2" charset="2"/>
              <a:buChar char="§"/>
            </a:pPr>
            <a:r>
              <a:rPr lang="en-GB" dirty="0" smtClean="0">
                <a:latin typeface="Arial Rounded MT Bold" pitchFamily="34" charset="0"/>
                <a:cs typeface="Arial" pitchFamily="34" charset="0"/>
              </a:rPr>
              <a:t> The pre-colonial trading network were partly replaced by colonial trading networks that provided a wide range of new goods</a:t>
            </a:r>
          </a:p>
          <a:p>
            <a:pPr>
              <a:spcAft>
                <a:spcPts val="1200"/>
              </a:spcAft>
              <a:buFont typeface="Wingdings" pitchFamily="2" charset="2"/>
              <a:buChar char="§"/>
            </a:pPr>
            <a:r>
              <a:rPr lang="en-GB" dirty="0" smtClean="0">
                <a:latin typeface="Arial Rounded MT Bold" pitchFamily="34" charset="0"/>
                <a:cs typeface="Arial" pitchFamily="34" charset="0"/>
              </a:rPr>
              <a:t> The </a:t>
            </a:r>
            <a:r>
              <a:rPr lang="en-GB" dirty="0" err="1" smtClean="0">
                <a:latin typeface="Arial Rounded MT Bold" pitchFamily="34" charset="0"/>
                <a:cs typeface="Arial" pitchFamily="34" charset="0"/>
              </a:rPr>
              <a:t>HaiIIom</a:t>
            </a:r>
            <a:r>
              <a:rPr lang="en-GB" dirty="0" smtClean="0">
                <a:latin typeface="Arial Rounded MT Bold" pitchFamily="34" charset="0"/>
                <a:cs typeface="Arial" pitchFamily="34" charset="0"/>
              </a:rPr>
              <a:t> showed a high degree of flexibility by exploiting new materials and by incorporating them into their culture</a:t>
            </a:r>
            <a:endParaRPr lang="de-D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79512" y="0"/>
            <a:ext cx="3129190" cy="400110"/>
          </a:xfrm>
          <a:prstGeom prst="rect">
            <a:avLst/>
          </a:prstGeom>
        </p:spPr>
        <p:txBody>
          <a:bodyPr wrap="none">
            <a:spAutoFit/>
          </a:bodyPr>
          <a:lstStyle/>
          <a:p>
            <a:r>
              <a:rPr lang="en-GB" sz="2000" dirty="0" smtClean="0">
                <a:latin typeface="Arial Rounded MT Bold" pitchFamily="34" charset="0"/>
                <a:cs typeface="Arial" pitchFamily="34" charset="0"/>
              </a:rPr>
              <a:t>Places: natural features</a:t>
            </a:r>
            <a:endParaRPr lang="de-DE" sz="2000" dirty="0"/>
          </a:p>
        </p:txBody>
      </p:sp>
      <p:sp>
        <p:nvSpPr>
          <p:cNvPr id="3" name="Rechteck 2"/>
          <p:cNvSpPr/>
          <p:nvPr/>
        </p:nvSpPr>
        <p:spPr>
          <a:xfrm>
            <a:off x="250825" y="3244334"/>
            <a:ext cx="1452321" cy="369332"/>
          </a:xfrm>
          <a:prstGeom prst="rect">
            <a:avLst/>
          </a:prstGeom>
        </p:spPr>
        <p:txBody>
          <a:bodyPr wrap="none">
            <a:spAutoFit/>
          </a:bodyPr>
          <a:lstStyle/>
          <a:p>
            <a:r>
              <a:rPr lang="en-GB" dirty="0" smtClean="0">
                <a:latin typeface="Arial Rounded MT Bold" pitchFamily="34" charset="0"/>
                <a:cs typeface="Arial" pitchFamily="34" charset="0"/>
              </a:rPr>
              <a:t>Waterholes</a:t>
            </a:r>
            <a:endParaRPr lang="de-DE" dirty="0"/>
          </a:p>
        </p:txBody>
      </p:sp>
      <p:pic>
        <p:nvPicPr>
          <p:cNvPr id="4" name="Grafik 3" descr="123-2381_IMG.JPG"/>
          <p:cNvPicPr>
            <a:picLocks noChangeAspect="1"/>
          </p:cNvPicPr>
          <p:nvPr/>
        </p:nvPicPr>
        <p:blipFill>
          <a:blip r:embed="rId2" cstate="print"/>
          <a:stretch>
            <a:fillRect/>
          </a:stretch>
        </p:blipFill>
        <p:spPr>
          <a:xfrm>
            <a:off x="250825" y="404664"/>
            <a:ext cx="3816424" cy="2862318"/>
          </a:xfrm>
          <a:prstGeom prst="rect">
            <a:avLst/>
          </a:prstGeom>
        </p:spPr>
      </p:pic>
      <p:pic>
        <p:nvPicPr>
          <p:cNvPr id="5" name="Grafik 4" descr="Namu4.JPG"/>
          <p:cNvPicPr>
            <a:picLocks noChangeAspect="1"/>
          </p:cNvPicPr>
          <p:nvPr/>
        </p:nvPicPr>
        <p:blipFill>
          <a:blip r:embed="rId3" cstate="print"/>
          <a:stretch>
            <a:fillRect/>
          </a:stretch>
        </p:blipFill>
        <p:spPr>
          <a:xfrm>
            <a:off x="5004048" y="404664"/>
            <a:ext cx="3820160" cy="2865120"/>
          </a:xfrm>
          <a:prstGeom prst="rect">
            <a:avLst/>
          </a:prstGeom>
        </p:spPr>
      </p:pic>
      <p:sp>
        <p:nvSpPr>
          <p:cNvPr id="6" name="Rechteck 5"/>
          <p:cNvSpPr/>
          <p:nvPr/>
        </p:nvSpPr>
        <p:spPr>
          <a:xfrm>
            <a:off x="5004048" y="3244334"/>
            <a:ext cx="816121" cy="369332"/>
          </a:xfrm>
          <a:prstGeom prst="rect">
            <a:avLst/>
          </a:prstGeom>
        </p:spPr>
        <p:txBody>
          <a:bodyPr wrap="none">
            <a:spAutoFit/>
          </a:bodyPr>
          <a:lstStyle/>
          <a:p>
            <a:r>
              <a:rPr lang="en-GB" dirty="0" smtClean="0">
                <a:latin typeface="Arial Rounded MT Bold" pitchFamily="34" charset="0"/>
                <a:cs typeface="Arial" pitchFamily="34" charset="0"/>
              </a:rPr>
              <a:t>Trees</a:t>
            </a:r>
            <a:endParaRPr lang="de-DE" dirty="0"/>
          </a:p>
        </p:txBody>
      </p:sp>
      <p:pic>
        <p:nvPicPr>
          <p:cNvPr id="8" name="Grafik 7" descr="162-6231_IMG.JPG"/>
          <p:cNvPicPr>
            <a:picLocks noChangeAspect="1"/>
          </p:cNvPicPr>
          <p:nvPr/>
        </p:nvPicPr>
        <p:blipFill>
          <a:blip r:embed="rId4" cstate="print"/>
          <a:stretch>
            <a:fillRect/>
          </a:stretch>
        </p:blipFill>
        <p:spPr>
          <a:xfrm>
            <a:off x="250825" y="3645024"/>
            <a:ext cx="3820160" cy="2865120"/>
          </a:xfrm>
          <a:prstGeom prst="rect">
            <a:avLst/>
          </a:prstGeom>
        </p:spPr>
      </p:pic>
      <p:sp>
        <p:nvSpPr>
          <p:cNvPr id="9" name="Rechteck 8"/>
          <p:cNvSpPr/>
          <p:nvPr/>
        </p:nvSpPr>
        <p:spPr>
          <a:xfrm>
            <a:off x="250825" y="6488668"/>
            <a:ext cx="873188" cy="369332"/>
          </a:xfrm>
          <a:prstGeom prst="rect">
            <a:avLst/>
          </a:prstGeom>
        </p:spPr>
        <p:txBody>
          <a:bodyPr wrap="none">
            <a:spAutoFit/>
          </a:bodyPr>
          <a:lstStyle/>
          <a:p>
            <a:r>
              <a:rPr lang="en-GB" dirty="0" smtClean="0">
                <a:latin typeface="Arial Rounded MT Bold" pitchFamily="34" charset="0"/>
                <a:cs typeface="Arial" pitchFamily="34" charset="0"/>
              </a:rPr>
              <a:t>Caves</a:t>
            </a:r>
            <a:endParaRPr lang="de-DE" dirty="0"/>
          </a:p>
        </p:txBody>
      </p:sp>
      <p:pic>
        <p:nvPicPr>
          <p:cNvPr id="10" name="Grafik 9" descr="Namibia_2006 059.jpg"/>
          <p:cNvPicPr>
            <a:picLocks noChangeAspect="1"/>
          </p:cNvPicPr>
          <p:nvPr/>
        </p:nvPicPr>
        <p:blipFill>
          <a:blip r:embed="rId5" cstate="print"/>
          <a:stretch>
            <a:fillRect/>
          </a:stretch>
        </p:blipFill>
        <p:spPr>
          <a:xfrm>
            <a:off x="5004048" y="3645024"/>
            <a:ext cx="3840427" cy="2880320"/>
          </a:xfrm>
          <a:prstGeom prst="rect">
            <a:avLst/>
          </a:prstGeom>
        </p:spPr>
      </p:pic>
      <p:sp>
        <p:nvSpPr>
          <p:cNvPr id="11" name="Rechteck 10"/>
          <p:cNvSpPr/>
          <p:nvPr/>
        </p:nvSpPr>
        <p:spPr>
          <a:xfrm>
            <a:off x="5004048" y="6488668"/>
            <a:ext cx="671979" cy="369332"/>
          </a:xfrm>
          <a:prstGeom prst="rect">
            <a:avLst/>
          </a:prstGeom>
        </p:spPr>
        <p:txBody>
          <a:bodyPr wrap="none">
            <a:spAutoFit/>
          </a:bodyPr>
          <a:lstStyle/>
          <a:p>
            <a:r>
              <a:rPr lang="en-GB" dirty="0" smtClean="0">
                <a:latin typeface="Arial Rounded MT Bold" pitchFamily="34" charset="0"/>
                <a:cs typeface="Arial" pitchFamily="34" charset="0"/>
              </a:rPr>
              <a:t>Hills</a:t>
            </a:r>
            <a:endParaRPr lang="de-D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79512" y="0"/>
            <a:ext cx="3204532" cy="400110"/>
          </a:xfrm>
          <a:prstGeom prst="rect">
            <a:avLst/>
          </a:prstGeom>
        </p:spPr>
        <p:txBody>
          <a:bodyPr wrap="none">
            <a:spAutoFit/>
          </a:bodyPr>
          <a:lstStyle/>
          <a:p>
            <a:r>
              <a:rPr lang="en-GB" sz="2000" dirty="0" smtClean="0">
                <a:latin typeface="Arial Rounded MT Bold" pitchFamily="34" charset="0"/>
                <a:cs typeface="Arial" pitchFamily="34" charset="0"/>
              </a:rPr>
              <a:t>Places: cultural features</a:t>
            </a:r>
            <a:endParaRPr lang="de-DE" sz="2000" dirty="0"/>
          </a:p>
        </p:txBody>
      </p:sp>
      <p:sp>
        <p:nvSpPr>
          <p:cNvPr id="3" name="Rechteck 2"/>
          <p:cNvSpPr/>
          <p:nvPr/>
        </p:nvSpPr>
        <p:spPr>
          <a:xfrm>
            <a:off x="250825" y="3212976"/>
            <a:ext cx="1079142" cy="276999"/>
          </a:xfrm>
          <a:prstGeom prst="rect">
            <a:avLst/>
          </a:prstGeom>
        </p:spPr>
        <p:txBody>
          <a:bodyPr wrap="none">
            <a:spAutoFit/>
          </a:bodyPr>
          <a:lstStyle/>
          <a:p>
            <a:r>
              <a:rPr lang="en-GB" sz="1200" dirty="0" smtClean="0">
                <a:latin typeface="Arial Rounded MT Bold" pitchFamily="34" charset="0"/>
                <a:cs typeface="Arial" pitchFamily="34" charset="0"/>
              </a:rPr>
              <a:t>Settlements</a:t>
            </a:r>
            <a:endParaRPr lang="de-DE" sz="1200" dirty="0"/>
          </a:p>
        </p:txBody>
      </p:sp>
      <p:sp>
        <p:nvSpPr>
          <p:cNvPr id="4" name="Rechteck 3"/>
          <p:cNvSpPr/>
          <p:nvPr/>
        </p:nvSpPr>
        <p:spPr>
          <a:xfrm>
            <a:off x="5076056" y="3212976"/>
            <a:ext cx="3173369" cy="276999"/>
          </a:xfrm>
          <a:prstGeom prst="rect">
            <a:avLst/>
          </a:prstGeom>
        </p:spPr>
        <p:txBody>
          <a:bodyPr wrap="none">
            <a:spAutoFit/>
          </a:bodyPr>
          <a:lstStyle/>
          <a:p>
            <a:r>
              <a:rPr lang="en-GB" sz="1200" dirty="0" smtClean="0">
                <a:latin typeface="Arial Rounded MT Bold" pitchFamily="34" charset="0"/>
                <a:cs typeface="Arial" pitchFamily="34" charset="0"/>
              </a:rPr>
              <a:t>Seasonal camps (</a:t>
            </a:r>
            <a:r>
              <a:rPr lang="en-GB" sz="1200" dirty="0" err="1" smtClean="0">
                <a:latin typeface="Arial Rounded MT Bold" pitchFamily="34" charset="0"/>
                <a:cs typeface="Arial" pitchFamily="34" charset="0"/>
              </a:rPr>
              <a:t>bushfood</a:t>
            </a:r>
            <a:r>
              <a:rPr lang="en-GB" sz="1200" dirty="0" smtClean="0">
                <a:latin typeface="Arial Rounded MT Bold" pitchFamily="34" charset="0"/>
                <a:cs typeface="Arial" pitchFamily="34" charset="0"/>
              </a:rPr>
              <a:t> and hunting)</a:t>
            </a:r>
            <a:endParaRPr lang="de-DE" sz="1200" dirty="0"/>
          </a:p>
        </p:txBody>
      </p:sp>
      <p:sp>
        <p:nvSpPr>
          <p:cNvPr id="6" name="Rechteck 5"/>
          <p:cNvSpPr/>
          <p:nvPr/>
        </p:nvSpPr>
        <p:spPr>
          <a:xfrm>
            <a:off x="5148064" y="6453336"/>
            <a:ext cx="713529" cy="276999"/>
          </a:xfrm>
          <a:prstGeom prst="rect">
            <a:avLst/>
          </a:prstGeom>
        </p:spPr>
        <p:txBody>
          <a:bodyPr wrap="none">
            <a:spAutoFit/>
          </a:bodyPr>
          <a:lstStyle/>
          <a:p>
            <a:r>
              <a:rPr lang="en-GB" sz="1200" dirty="0" smtClean="0">
                <a:latin typeface="Arial Rounded MT Bold" pitchFamily="34" charset="0"/>
                <a:cs typeface="Arial" pitchFamily="34" charset="0"/>
              </a:rPr>
              <a:t>Graves</a:t>
            </a:r>
            <a:endParaRPr lang="de-DE" sz="1200" dirty="0"/>
          </a:p>
        </p:txBody>
      </p:sp>
      <p:pic>
        <p:nvPicPr>
          <p:cNvPr id="8" name="Grafik 7" descr="grave(Gasoab2.JPG"/>
          <p:cNvPicPr>
            <a:picLocks noChangeAspect="1"/>
          </p:cNvPicPr>
          <p:nvPr/>
        </p:nvPicPr>
        <p:blipFill>
          <a:blip r:embed="rId2" cstate="print"/>
          <a:stretch>
            <a:fillRect/>
          </a:stretch>
        </p:blipFill>
        <p:spPr>
          <a:xfrm>
            <a:off x="5148064" y="3645024"/>
            <a:ext cx="3738880" cy="2804160"/>
          </a:xfrm>
          <a:prstGeom prst="rect">
            <a:avLst/>
          </a:prstGeom>
        </p:spPr>
      </p:pic>
      <p:pic>
        <p:nvPicPr>
          <p:cNvPr id="9" name="Grafik 8" descr="2004_09_23_!Gonob (9) Hans in !Goas.JPG"/>
          <p:cNvPicPr>
            <a:picLocks noChangeAspect="1"/>
          </p:cNvPicPr>
          <p:nvPr/>
        </p:nvPicPr>
        <p:blipFill>
          <a:blip r:embed="rId3" cstate="print"/>
          <a:stretch>
            <a:fillRect/>
          </a:stretch>
        </p:blipFill>
        <p:spPr>
          <a:xfrm>
            <a:off x="250825" y="3645024"/>
            <a:ext cx="3738880" cy="2804160"/>
          </a:xfrm>
          <a:prstGeom prst="rect">
            <a:avLst/>
          </a:prstGeom>
        </p:spPr>
      </p:pic>
      <p:pic>
        <p:nvPicPr>
          <p:cNvPr id="10" name="Grafik 9" descr="2004_09_27_#Homob (3) Grabungsfläche Steinkreis.JPG"/>
          <p:cNvPicPr>
            <a:picLocks noChangeAspect="1"/>
          </p:cNvPicPr>
          <p:nvPr/>
        </p:nvPicPr>
        <p:blipFill>
          <a:blip r:embed="rId4" cstate="print"/>
          <a:stretch>
            <a:fillRect/>
          </a:stretch>
        </p:blipFill>
        <p:spPr>
          <a:xfrm>
            <a:off x="250825" y="404664"/>
            <a:ext cx="3738880" cy="2804160"/>
          </a:xfrm>
          <a:prstGeom prst="rect">
            <a:avLst/>
          </a:prstGeom>
        </p:spPr>
      </p:pic>
      <p:sp>
        <p:nvSpPr>
          <p:cNvPr id="11" name="Rechteck 10"/>
          <p:cNvSpPr/>
          <p:nvPr/>
        </p:nvSpPr>
        <p:spPr>
          <a:xfrm>
            <a:off x="250825" y="6453336"/>
            <a:ext cx="1849737" cy="276999"/>
          </a:xfrm>
          <a:prstGeom prst="rect">
            <a:avLst/>
          </a:prstGeom>
        </p:spPr>
        <p:txBody>
          <a:bodyPr wrap="none">
            <a:spAutoFit/>
          </a:bodyPr>
          <a:lstStyle/>
          <a:p>
            <a:r>
              <a:rPr lang="en-GB" sz="1200" dirty="0" smtClean="0">
                <a:latin typeface="Arial Rounded MT Bold" pitchFamily="34" charset="0"/>
                <a:cs typeface="Arial" pitchFamily="34" charset="0"/>
              </a:rPr>
              <a:t>Hunting blinds (!</a:t>
            </a:r>
            <a:r>
              <a:rPr lang="en-GB" sz="1200" dirty="0" err="1" smtClean="0">
                <a:latin typeface="Arial Rounded MT Bold" pitchFamily="34" charset="0"/>
                <a:cs typeface="Arial" pitchFamily="34" charset="0"/>
              </a:rPr>
              <a:t>Goas</a:t>
            </a:r>
            <a:r>
              <a:rPr lang="en-GB" sz="1200" dirty="0" smtClean="0">
                <a:latin typeface="Arial Rounded MT Bold" pitchFamily="34" charset="0"/>
                <a:cs typeface="Arial" pitchFamily="34" charset="0"/>
              </a:rPr>
              <a:t>)</a:t>
            </a:r>
            <a:endParaRPr lang="de-DE" sz="1200" dirty="0"/>
          </a:p>
        </p:txBody>
      </p:sp>
      <p:pic>
        <p:nvPicPr>
          <p:cNvPr id="13" name="Grafik 12" descr="Namu2.JPG"/>
          <p:cNvPicPr>
            <a:picLocks noChangeAspect="1"/>
          </p:cNvPicPr>
          <p:nvPr/>
        </p:nvPicPr>
        <p:blipFill>
          <a:blip r:embed="rId5" cstate="print"/>
          <a:stretch>
            <a:fillRect/>
          </a:stretch>
        </p:blipFill>
        <p:spPr>
          <a:xfrm>
            <a:off x="5076056" y="404664"/>
            <a:ext cx="3738880" cy="28041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50825" y="116632"/>
            <a:ext cx="4969247" cy="5940088"/>
          </a:xfrm>
          <a:prstGeom prst="rect">
            <a:avLst/>
          </a:prstGeom>
        </p:spPr>
        <p:txBody>
          <a:bodyPr wrap="square">
            <a:spAutoFit/>
          </a:bodyPr>
          <a:lstStyle/>
          <a:p>
            <a:pPr>
              <a:spcAft>
                <a:spcPts val="1200"/>
              </a:spcAft>
            </a:pPr>
            <a:r>
              <a:rPr lang="en-GB" sz="2000" dirty="0" smtClean="0">
                <a:latin typeface="Arial Rounded MT Bold" pitchFamily="34" charset="0"/>
                <a:cs typeface="Arial" pitchFamily="34" charset="0"/>
              </a:rPr>
              <a:t>Sources of information:</a:t>
            </a:r>
          </a:p>
          <a:p>
            <a:pPr>
              <a:spcAft>
                <a:spcPts val="1200"/>
              </a:spcAft>
              <a:buFont typeface="Wingdings" pitchFamily="2" charset="2"/>
              <a:buChar char="§"/>
            </a:pPr>
            <a:r>
              <a:rPr lang="en-GB" sz="2000" dirty="0" smtClean="0">
                <a:latin typeface="Arial Rounded MT Bold" pitchFamily="34" charset="0"/>
                <a:cs typeface="Arial" pitchFamily="34" charset="0"/>
              </a:rPr>
              <a:t> </a:t>
            </a:r>
            <a:r>
              <a:rPr lang="en-GB" dirty="0" smtClean="0">
                <a:latin typeface="Arial Rounded MT Bold" pitchFamily="34" charset="0"/>
                <a:cs typeface="Arial" pitchFamily="34" charset="0"/>
              </a:rPr>
              <a:t>interviews with </a:t>
            </a:r>
            <a:r>
              <a:rPr lang="en-GB" dirty="0" err="1" smtClean="0">
                <a:latin typeface="Arial Rounded MT Bold" pitchFamily="34" charset="0"/>
                <a:cs typeface="Arial" pitchFamily="34" charset="0"/>
              </a:rPr>
              <a:t>HaiIIom</a:t>
            </a:r>
            <a:r>
              <a:rPr lang="en-GB" dirty="0" smtClean="0">
                <a:latin typeface="Arial Rounded MT Bold" pitchFamily="34" charset="0"/>
                <a:cs typeface="Arial" pitchFamily="34" charset="0"/>
              </a:rPr>
              <a:t> elders were the main source of information, but how reliable is this information?</a:t>
            </a:r>
          </a:p>
          <a:p>
            <a:pPr>
              <a:spcAft>
                <a:spcPts val="1200"/>
              </a:spcAft>
              <a:buFont typeface="Wingdings" pitchFamily="2" charset="2"/>
              <a:buChar char="§"/>
            </a:pPr>
            <a:r>
              <a:rPr lang="en-GB" dirty="0" smtClean="0">
                <a:latin typeface="Arial Rounded MT Bold" pitchFamily="34" charset="0"/>
                <a:cs typeface="Arial" pitchFamily="34" charset="0"/>
              </a:rPr>
              <a:t> comparison with written documents and historical pictures, but these are not available for all places</a:t>
            </a:r>
          </a:p>
          <a:p>
            <a:pPr>
              <a:spcAft>
                <a:spcPts val="1200"/>
              </a:spcAft>
            </a:pPr>
            <a:endParaRPr lang="en-GB" dirty="0" smtClean="0">
              <a:latin typeface="Arial Rounded MT Bold" pitchFamily="34" charset="0"/>
              <a:cs typeface="Arial" pitchFamily="34" charset="0"/>
            </a:endParaRPr>
          </a:p>
          <a:p>
            <a:pPr>
              <a:spcAft>
                <a:spcPts val="1200"/>
              </a:spcAft>
            </a:pPr>
            <a:endParaRPr lang="en-GB" dirty="0" smtClean="0">
              <a:latin typeface="Arial Rounded MT Bold" pitchFamily="34" charset="0"/>
              <a:cs typeface="Arial" pitchFamily="34" charset="0"/>
            </a:endParaRPr>
          </a:p>
          <a:p>
            <a:pPr>
              <a:spcAft>
                <a:spcPts val="1200"/>
              </a:spcAft>
              <a:buFont typeface="Wingdings" pitchFamily="2" charset="2"/>
              <a:buChar char="§"/>
            </a:pPr>
            <a:r>
              <a:rPr lang="en-GB" dirty="0" smtClean="0">
                <a:latin typeface="Arial Rounded MT Bold" pitchFamily="34" charset="0"/>
                <a:cs typeface="Arial" pitchFamily="34" charset="0"/>
              </a:rPr>
              <a:t> archaeological survey and excavation as an independent method to check the information given by the </a:t>
            </a:r>
            <a:r>
              <a:rPr lang="en-GB" dirty="0" err="1" smtClean="0">
                <a:latin typeface="Arial Rounded MT Bold" pitchFamily="34" charset="0"/>
                <a:cs typeface="Arial" pitchFamily="34" charset="0"/>
              </a:rPr>
              <a:t>HaiIIom</a:t>
            </a:r>
            <a:r>
              <a:rPr lang="en-GB" dirty="0" smtClean="0">
                <a:latin typeface="Arial Rounded MT Bold" pitchFamily="34" charset="0"/>
                <a:cs typeface="Arial" pitchFamily="34" charset="0"/>
              </a:rPr>
              <a:t> elders</a:t>
            </a:r>
          </a:p>
          <a:p>
            <a:pPr>
              <a:spcAft>
                <a:spcPts val="1200"/>
              </a:spcAft>
              <a:buFont typeface="Wingdings" pitchFamily="2" charset="2"/>
              <a:buChar char="§"/>
            </a:pPr>
            <a:r>
              <a:rPr lang="en-GB" dirty="0" smtClean="0">
                <a:latin typeface="Arial Rounded MT Bold" pitchFamily="34" charset="0"/>
                <a:cs typeface="Arial" pitchFamily="34" charset="0"/>
              </a:rPr>
              <a:t> </a:t>
            </a:r>
            <a:r>
              <a:rPr lang="en-GB" dirty="0" err="1" smtClean="0">
                <a:latin typeface="Arial Rounded MT Bold" pitchFamily="34" charset="0"/>
                <a:cs typeface="Arial" pitchFamily="34" charset="0"/>
              </a:rPr>
              <a:t>Etosha</a:t>
            </a:r>
            <a:r>
              <a:rPr lang="en-GB" dirty="0" smtClean="0">
                <a:latin typeface="Arial Rounded MT Bold" pitchFamily="34" charset="0"/>
                <a:cs typeface="Arial" pitchFamily="34" charset="0"/>
              </a:rPr>
              <a:t> as an archaeological case study for transformation processes at abandoned settlements without human influence</a:t>
            </a:r>
          </a:p>
          <a:p>
            <a:pPr>
              <a:spcAft>
                <a:spcPts val="1200"/>
              </a:spcAft>
              <a:buFont typeface="Wingdings" pitchFamily="2" charset="2"/>
              <a:buChar char="§"/>
            </a:pPr>
            <a:r>
              <a:rPr lang="en-GB" dirty="0" smtClean="0">
                <a:latin typeface="Arial Rounded MT Bold" pitchFamily="34" charset="0"/>
                <a:cs typeface="Arial" pitchFamily="34" charset="0"/>
              </a:rPr>
              <a:t> comparison of archaeological interpretation and oral history</a:t>
            </a:r>
            <a:endParaRPr lang="de-DE" dirty="0"/>
          </a:p>
        </p:txBody>
      </p:sp>
      <p:pic>
        <p:nvPicPr>
          <p:cNvPr id="4" name="Grafik 3" descr="110_1031.JPG"/>
          <p:cNvPicPr>
            <a:picLocks noChangeAspect="1"/>
          </p:cNvPicPr>
          <p:nvPr/>
        </p:nvPicPr>
        <p:blipFill>
          <a:blip r:embed="rId2" cstate="print"/>
          <a:stretch>
            <a:fillRect/>
          </a:stretch>
        </p:blipFill>
        <p:spPr>
          <a:xfrm>
            <a:off x="5220072" y="188640"/>
            <a:ext cx="3738880" cy="2804160"/>
          </a:xfrm>
          <a:prstGeom prst="rect">
            <a:avLst/>
          </a:prstGeom>
        </p:spPr>
      </p:pic>
      <p:pic>
        <p:nvPicPr>
          <p:cNvPr id="5" name="Grafik 4" descr="from#Kharikevis.JPG"/>
          <p:cNvPicPr>
            <a:picLocks noChangeAspect="1"/>
          </p:cNvPicPr>
          <p:nvPr/>
        </p:nvPicPr>
        <p:blipFill>
          <a:blip r:embed="rId3" cstate="print"/>
          <a:stretch>
            <a:fillRect/>
          </a:stretch>
        </p:blipFill>
        <p:spPr>
          <a:xfrm>
            <a:off x="5220072" y="3573016"/>
            <a:ext cx="3738880" cy="2804160"/>
          </a:xfrm>
          <a:prstGeom prst="rect">
            <a:avLst/>
          </a:prstGeom>
        </p:spPr>
      </p:pic>
      <p:sp>
        <p:nvSpPr>
          <p:cNvPr id="6" name="Rechteck 5"/>
          <p:cNvSpPr/>
          <p:nvPr/>
        </p:nvSpPr>
        <p:spPr>
          <a:xfrm>
            <a:off x="5220072" y="2996952"/>
            <a:ext cx="2415148" cy="276999"/>
          </a:xfrm>
          <a:prstGeom prst="rect">
            <a:avLst/>
          </a:prstGeom>
        </p:spPr>
        <p:txBody>
          <a:bodyPr wrap="none">
            <a:spAutoFit/>
          </a:bodyPr>
          <a:lstStyle/>
          <a:p>
            <a:r>
              <a:rPr lang="en-GB" sz="1200" dirty="0" smtClean="0">
                <a:latin typeface="Arial Rounded MT Bold" pitchFamily="34" charset="0"/>
                <a:cs typeface="Arial" pitchFamily="34" charset="0"/>
              </a:rPr>
              <a:t>Jacob </a:t>
            </a:r>
            <a:r>
              <a:rPr lang="en-GB" sz="1200" dirty="0" err="1" smtClean="0">
                <a:latin typeface="Arial Rounded MT Bold" pitchFamily="34" charset="0"/>
                <a:cs typeface="Arial" pitchFamily="34" charset="0"/>
              </a:rPr>
              <a:t>Iuibeb</a:t>
            </a:r>
            <a:r>
              <a:rPr lang="en-GB" sz="1200" dirty="0" smtClean="0">
                <a:latin typeface="Arial Rounded MT Bold" pitchFamily="34" charset="0"/>
                <a:cs typeface="Arial" pitchFamily="34" charset="0"/>
              </a:rPr>
              <a:t> and Hans </a:t>
            </a:r>
            <a:r>
              <a:rPr lang="en-GB" sz="1200" dirty="0" err="1" smtClean="0">
                <a:latin typeface="Arial Rounded MT Bold" pitchFamily="34" charset="0"/>
                <a:cs typeface="Arial" pitchFamily="34" charset="0"/>
              </a:rPr>
              <a:t>Haneb</a:t>
            </a:r>
            <a:endParaRPr lang="de-DE" sz="1200" dirty="0"/>
          </a:p>
        </p:txBody>
      </p:sp>
      <p:sp>
        <p:nvSpPr>
          <p:cNvPr id="7" name="Rechteck 6"/>
          <p:cNvSpPr/>
          <p:nvPr/>
        </p:nvSpPr>
        <p:spPr>
          <a:xfrm>
            <a:off x="5220072" y="6381328"/>
            <a:ext cx="1843903" cy="276999"/>
          </a:xfrm>
          <a:prstGeom prst="rect">
            <a:avLst/>
          </a:prstGeom>
        </p:spPr>
        <p:txBody>
          <a:bodyPr wrap="none">
            <a:spAutoFit/>
          </a:bodyPr>
          <a:lstStyle/>
          <a:p>
            <a:r>
              <a:rPr lang="en-GB" sz="1200" dirty="0" smtClean="0">
                <a:latin typeface="Arial Rounded MT Bold" pitchFamily="34" charset="0"/>
                <a:cs typeface="Arial" pitchFamily="34" charset="0"/>
              </a:rPr>
              <a:t>Archaeological survey</a:t>
            </a:r>
            <a:endParaRPr lang="de-DE" sz="12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50825" y="188913"/>
            <a:ext cx="4177159" cy="5816977"/>
          </a:xfrm>
          <a:prstGeom prst="rect">
            <a:avLst/>
          </a:prstGeom>
        </p:spPr>
        <p:txBody>
          <a:bodyPr wrap="square">
            <a:spAutoFit/>
          </a:bodyPr>
          <a:lstStyle/>
          <a:p>
            <a:pPr>
              <a:spcAft>
                <a:spcPts val="1200"/>
              </a:spcAft>
            </a:pPr>
            <a:r>
              <a:rPr lang="en-GB" sz="2000" dirty="0" smtClean="0">
                <a:latin typeface="Arial Rounded MT Bold" pitchFamily="34" charset="0"/>
                <a:cs typeface="Arial" pitchFamily="34" charset="0"/>
              </a:rPr>
              <a:t>Case study: #</a:t>
            </a:r>
            <a:r>
              <a:rPr lang="en-GB" sz="2000" dirty="0" err="1" smtClean="0">
                <a:latin typeface="Arial Rounded MT Bold" pitchFamily="34" charset="0"/>
                <a:cs typeface="Arial" pitchFamily="34" charset="0"/>
              </a:rPr>
              <a:t>Homob</a:t>
            </a:r>
            <a:endParaRPr lang="en-GB" sz="2000" dirty="0" smtClean="0">
              <a:latin typeface="Arial Rounded MT Bold" pitchFamily="34" charset="0"/>
              <a:cs typeface="Arial" pitchFamily="34" charset="0"/>
            </a:endParaRPr>
          </a:p>
          <a:p>
            <a:pPr>
              <a:spcAft>
                <a:spcPts val="1200"/>
              </a:spcAft>
              <a:buFont typeface="Wingdings" pitchFamily="2" charset="2"/>
              <a:buChar char="§"/>
            </a:pPr>
            <a:r>
              <a:rPr lang="en-GB" dirty="0" smtClean="0">
                <a:latin typeface="Arial Rounded MT Bold" pitchFamily="34" charset="0"/>
                <a:cs typeface="Arial" pitchFamily="34" charset="0"/>
              </a:rPr>
              <a:t> today one of the main observation points with picnic spot and toilet</a:t>
            </a:r>
          </a:p>
          <a:p>
            <a:pPr>
              <a:spcAft>
                <a:spcPts val="1200"/>
              </a:spcAft>
            </a:pPr>
            <a:endParaRPr lang="en-GB" dirty="0" smtClean="0">
              <a:latin typeface="Arial Rounded MT Bold" pitchFamily="34" charset="0"/>
              <a:cs typeface="Arial" pitchFamily="34" charset="0"/>
            </a:endParaRPr>
          </a:p>
          <a:p>
            <a:pPr>
              <a:spcAft>
                <a:spcPts val="1200"/>
              </a:spcAft>
            </a:pPr>
            <a:endParaRPr lang="en-GB" dirty="0" smtClean="0">
              <a:latin typeface="Arial Rounded MT Bold" pitchFamily="34" charset="0"/>
              <a:cs typeface="Arial" pitchFamily="34" charset="0"/>
            </a:endParaRPr>
          </a:p>
          <a:p>
            <a:pPr>
              <a:spcAft>
                <a:spcPts val="1200"/>
              </a:spcAft>
            </a:pPr>
            <a:endParaRPr lang="en-GB" dirty="0" smtClean="0">
              <a:latin typeface="Arial Rounded MT Bold" pitchFamily="34" charset="0"/>
              <a:cs typeface="Arial" pitchFamily="34" charset="0"/>
            </a:endParaRPr>
          </a:p>
          <a:p>
            <a:pPr>
              <a:spcAft>
                <a:spcPts val="1200"/>
              </a:spcAft>
            </a:pPr>
            <a:endParaRPr lang="en-GB" dirty="0" smtClean="0">
              <a:latin typeface="Arial Rounded MT Bold" pitchFamily="34" charset="0"/>
              <a:cs typeface="Arial" pitchFamily="34" charset="0"/>
            </a:endParaRPr>
          </a:p>
          <a:p>
            <a:pPr>
              <a:spcAft>
                <a:spcPts val="1200"/>
              </a:spcAft>
            </a:pPr>
            <a:endParaRPr lang="en-GB" dirty="0" smtClean="0">
              <a:latin typeface="Arial Rounded MT Bold" pitchFamily="34" charset="0"/>
              <a:cs typeface="Arial" pitchFamily="34" charset="0"/>
            </a:endParaRPr>
          </a:p>
          <a:p>
            <a:pPr>
              <a:spcAft>
                <a:spcPts val="1200"/>
              </a:spcAft>
            </a:pPr>
            <a:endParaRPr lang="en-GB" dirty="0" smtClean="0">
              <a:latin typeface="Arial Rounded MT Bold" pitchFamily="34" charset="0"/>
              <a:cs typeface="Arial" pitchFamily="34" charset="0"/>
            </a:endParaRPr>
          </a:p>
          <a:p>
            <a:pPr>
              <a:spcAft>
                <a:spcPts val="1200"/>
              </a:spcAft>
            </a:pPr>
            <a:endParaRPr lang="en-GB" dirty="0" smtClean="0">
              <a:latin typeface="Arial Rounded MT Bold" pitchFamily="34" charset="0"/>
              <a:cs typeface="Arial" pitchFamily="34" charset="0"/>
            </a:endParaRPr>
          </a:p>
          <a:p>
            <a:pPr>
              <a:spcAft>
                <a:spcPts val="1200"/>
              </a:spcAft>
              <a:buFont typeface="Wingdings" pitchFamily="2" charset="2"/>
              <a:buChar char="§"/>
            </a:pPr>
            <a:r>
              <a:rPr lang="en-GB" dirty="0" smtClean="0">
                <a:latin typeface="Arial Rounded MT Bold" pitchFamily="34" charset="0"/>
                <a:cs typeface="Arial" pitchFamily="34" charset="0"/>
              </a:rPr>
              <a:t> #</a:t>
            </a:r>
            <a:r>
              <a:rPr lang="en-GB" dirty="0" err="1" smtClean="0">
                <a:latin typeface="Arial Rounded MT Bold" pitchFamily="34" charset="0"/>
                <a:cs typeface="Arial" pitchFamily="34" charset="0"/>
              </a:rPr>
              <a:t>Homob</a:t>
            </a:r>
            <a:r>
              <a:rPr lang="en-GB" dirty="0" smtClean="0">
                <a:latin typeface="Arial Rounded MT Bold" pitchFamily="34" charset="0"/>
                <a:cs typeface="Arial" pitchFamily="34" charset="0"/>
              </a:rPr>
              <a:t> was one of the important and permanently occupied settlements of the </a:t>
            </a:r>
            <a:r>
              <a:rPr lang="en-GB" dirty="0" err="1" smtClean="0">
                <a:latin typeface="Arial Rounded MT Bold" pitchFamily="34" charset="0"/>
                <a:cs typeface="Arial" pitchFamily="34" charset="0"/>
              </a:rPr>
              <a:t>HaiIIom</a:t>
            </a:r>
            <a:r>
              <a:rPr lang="en-GB" dirty="0" smtClean="0">
                <a:latin typeface="Arial Rounded MT Bold" pitchFamily="34" charset="0"/>
                <a:cs typeface="Arial" pitchFamily="34" charset="0"/>
              </a:rPr>
              <a:t> (base camp)</a:t>
            </a:r>
          </a:p>
          <a:p>
            <a:pPr>
              <a:spcAft>
                <a:spcPts val="1200"/>
              </a:spcAft>
              <a:buFont typeface="Wingdings" pitchFamily="2" charset="2"/>
              <a:buChar char="§"/>
            </a:pPr>
            <a:r>
              <a:rPr lang="en-GB" dirty="0" smtClean="0">
                <a:latin typeface="Arial Rounded MT Bold" pitchFamily="34" charset="0"/>
                <a:cs typeface="Arial" pitchFamily="34" charset="0"/>
              </a:rPr>
              <a:t> two waterholes are about 500 metres from the former settlement</a:t>
            </a:r>
            <a:endParaRPr lang="de-DE" dirty="0"/>
          </a:p>
        </p:txBody>
      </p:sp>
      <p:pic>
        <p:nvPicPr>
          <p:cNvPr id="5" name="Grafik 4" descr="Karte-etosha.jpg"/>
          <p:cNvPicPr>
            <a:picLocks noChangeAspect="1"/>
          </p:cNvPicPr>
          <p:nvPr/>
        </p:nvPicPr>
        <p:blipFill>
          <a:blip r:embed="rId2" cstate="print"/>
          <a:stretch>
            <a:fillRect/>
          </a:stretch>
        </p:blipFill>
        <p:spPr>
          <a:xfrm>
            <a:off x="4860032" y="115888"/>
            <a:ext cx="4086222" cy="3096071"/>
          </a:xfrm>
          <a:prstGeom prst="rect">
            <a:avLst/>
          </a:prstGeom>
        </p:spPr>
      </p:pic>
      <p:sp>
        <p:nvSpPr>
          <p:cNvPr id="6" name="Rechteck 5"/>
          <p:cNvSpPr/>
          <p:nvPr/>
        </p:nvSpPr>
        <p:spPr>
          <a:xfrm>
            <a:off x="7164288" y="692696"/>
            <a:ext cx="432048" cy="216024"/>
          </a:xfrm>
          <a:prstGeom prst="rect">
            <a:avLst/>
          </a:prstGeom>
          <a:noFill/>
          <a:ln w="254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109_0969.JPG"/>
          <p:cNvPicPr>
            <a:picLocks noChangeAspect="1"/>
          </p:cNvPicPr>
          <p:nvPr/>
        </p:nvPicPr>
        <p:blipFill>
          <a:blip r:embed="rId3" cstate="print"/>
          <a:stretch>
            <a:fillRect/>
          </a:stretch>
        </p:blipFill>
        <p:spPr>
          <a:xfrm>
            <a:off x="4860032" y="3501008"/>
            <a:ext cx="4064000" cy="3048000"/>
          </a:xfrm>
          <a:prstGeom prst="rect">
            <a:avLst/>
          </a:prstGeom>
        </p:spPr>
      </p:pic>
      <p:sp>
        <p:nvSpPr>
          <p:cNvPr id="9" name="Rechteck 8"/>
          <p:cNvSpPr/>
          <p:nvPr/>
        </p:nvSpPr>
        <p:spPr>
          <a:xfrm>
            <a:off x="4860032" y="3140968"/>
            <a:ext cx="1064202" cy="276999"/>
          </a:xfrm>
          <a:prstGeom prst="rect">
            <a:avLst/>
          </a:prstGeom>
        </p:spPr>
        <p:txBody>
          <a:bodyPr wrap="none">
            <a:spAutoFit/>
          </a:bodyPr>
          <a:lstStyle/>
          <a:p>
            <a:r>
              <a:rPr lang="en-GB" sz="1200" dirty="0" smtClean="0">
                <a:latin typeface="Arial Rounded MT Bold" pitchFamily="34" charset="0"/>
                <a:cs typeface="Arial" pitchFamily="34" charset="0"/>
              </a:rPr>
              <a:t>Tourist map</a:t>
            </a:r>
            <a:endParaRPr lang="de-DE" sz="1200" dirty="0"/>
          </a:p>
        </p:txBody>
      </p:sp>
      <p:sp>
        <p:nvSpPr>
          <p:cNvPr id="10" name="Rechteck 9"/>
          <p:cNvSpPr/>
          <p:nvPr/>
        </p:nvSpPr>
        <p:spPr>
          <a:xfrm>
            <a:off x="4860032" y="6581001"/>
            <a:ext cx="2454583" cy="276999"/>
          </a:xfrm>
          <a:prstGeom prst="rect">
            <a:avLst/>
          </a:prstGeom>
        </p:spPr>
        <p:txBody>
          <a:bodyPr wrap="none">
            <a:spAutoFit/>
          </a:bodyPr>
          <a:lstStyle/>
          <a:p>
            <a:r>
              <a:rPr lang="en-GB" sz="1200" dirty="0" smtClean="0">
                <a:latin typeface="Arial Rounded MT Bold" pitchFamily="34" charset="0"/>
                <a:cs typeface="Arial" pitchFamily="34" charset="0"/>
              </a:rPr>
              <a:t>One of the ‘</a:t>
            </a:r>
            <a:r>
              <a:rPr lang="en-GB" sz="1200" dirty="0" err="1" smtClean="0">
                <a:latin typeface="Arial Rounded MT Bold" pitchFamily="34" charset="0"/>
                <a:cs typeface="Arial" pitchFamily="34" charset="0"/>
              </a:rPr>
              <a:t>Homob</a:t>
            </a:r>
            <a:r>
              <a:rPr lang="en-GB" sz="1200" dirty="0" smtClean="0">
                <a:latin typeface="Arial Rounded MT Bold" pitchFamily="34" charset="0"/>
                <a:cs typeface="Arial" pitchFamily="34" charset="0"/>
              </a:rPr>
              <a:t> waterholes</a:t>
            </a:r>
            <a:endParaRPr lang="de-DE" sz="12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50825" y="188913"/>
            <a:ext cx="3961135" cy="5847755"/>
          </a:xfrm>
          <a:prstGeom prst="rect">
            <a:avLst/>
          </a:prstGeom>
        </p:spPr>
        <p:txBody>
          <a:bodyPr wrap="square">
            <a:spAutoFit/>
          </a:bodyPr>
          <a:lstStyle/>
          <a:p>
            <a:pPr>
              <a:spcAft>
                <a:spcPts val="1200"/>
              </a:spcAft>
            </a:pPr>
            <a:r>
              <a:rPr lang="en-GB" sz="2000" dirty="0" smtClean="0">
                <a:latin typeface="Arial Rounded MT Bold" pitchFamily="34" charset="0"/>
                <a:cs typeface="Arial" pitchFamily="34" charset="0"/>
              </a:rPr>
              <a:t>Case study: #</a:t>
            </a:r>
            <a:r>
              <a:rPr lang="en-GB" sz="2000" dirty="0" err="1" smtClean="0">
                <a:latin typeface="Arial Rounded MT Bold" pitchFamily="34" charset="0"/>
                <a:cs typeface="Arial" pitchFamily="34" charset="0"/>
              </a:rPr>
              <a:t>Homob</a:t>
            </a:r>
            <a:r>
              <a:rPr lang="en-GB" sz="2000" dirty="0" smtClean="0">
                <a:latin typeface="Arial Rounded MT Bold" pitchFamily="34" charset="0"/>
                <a:cs typeface="Arial" pitchFamily="34" charset="0"/>
              </a:rPr>
              <a:t> – hunting blinds</a:t>
            </a:r>
          </a:p>
          <a:p>
            <a:pPr>
              <a:spcAft>
                <a:spcPts val="1200"/>
              </a:spcAft>
              <a:buFont typeface="Wingdings" pitchFamily="2" charset="2"/>
              <a:buChar char="§"/>
            </a:pPr>
            <a:r>
              <a:rPr lang="en-GB" sz="2000" dirty="0" smtClean="0">
                <a:latin typeface="Arial Rounded MT Bold" pitchFamily="34" charset="0"/>
                <a:cs typeface="Arial" pitchFamily="34" charset="0"/>
              </a:rPr>
              <a:t> </a:t>
            </a:r>
            <a:r>
              <a:rPr lang="en-GB" dirty="0" smtClean="0">
                <a:latin typeface="Arial Rounded MT Bold" pitchFamily="34" charset="0"/>
                <a:cs typeface="Arial" pitchFamily="34" charset="0"/>
              </a:rPr>
              <a:t>our informants distinguished between the two waterholes:“one was used mainly for hunting, and the other for human use (drinking water)”</a:t>
            </a:r>
          </a:p>
          <a:p>
            <a:pPr>
              <a:spcAft>
                <a:spcPts val="1200"/>
              </a:spcAft>
            </a:pPr>
            <a:endParaRPr lang="en-GB" dirty="0" smtClean="0">
              <a:latin typeface="Arial Rounded MT Bold" pitchFamily="34" charset="0"/>
              <a:cs typeface="Arial" pitchFamily="34" charset="0"/>
            </a:endParaRPr>
          </a:p>
          <a:p>
            <a:pPr>
              <a:spcAft>
                <a:spcPts val="1200"/>
              </a:spcAft>
              <a:buFont typeface="Wingdings" pitchFamily="2" charset="2"/>
              <a:buChar char="§"/>
            </a:pPr>
            <a:r>
              <a:rPr lang="en-GB" dirty="0" smtClean="0">
                <a:latin typeface="Arial Rounded MT Bold" pitchFamily="34" charset="0"/>
                <a:cs typeface="Arial" pitchFamily="34" charset="0"/>
              </a:rPr>
              <a:t> a much frequented animal trail runs between two hunting blinds</a:t>
            </a:r>
          </a:p>
          <a:p>
            <a:pPr>
              <a:spcAft>
                <a:spcPts val="1200"/>
              </a:spcAft>
            </a:pPr>
            <a:endParaRPr lang="en-GB" dirty="0" smtClean="0">
              <a:latin typeface="Arial Rounded MT Bold" pitchFamily="34" charset="0"/>
              <a:cs typeface="Arial" pitchFamily="34" charset="0"/>
            </a:endParaRPr>
          </a:p>
          <a:p>
            <a:pPr>
              <a:spcAft>
                <a:spcPts val="1200"/>
              </a:spcAft>
              <a:buFont typeface="Wingdings" pitchFamily="2" charset="2"/>
              <a:buChar char="§"/>
            </a:pPr>
            <a:r>
              <a:rPr lang="en-GB" dirty="0" smtClean="0">
                <a:latin typeface="Arial Rounded MT Bold" pitchFamily="34" charset="0"/>
                <a:cs typeface="Arial" pitchFamily="34" charset="0"/>
              </a:rPr>
              <a:t> “the hunting blinds were manned depending on the main wind direction.  A small fireplace warmed the hunters and kept lions away”</a:t>
            </a:r>
          </a:p>
          <a:p>
            <a:pPr>
              <a:spcAft>
                <a:spcPts val="1200"/>
              </a:spcAft>
              <a:buFont typeface="Wingdings" pitchFamily="2" charset="2"/>
              <a:buChar char="§"/>
            </a:pPr>
            <a:endParaRPr lang="en-GB" sz="2000" dirty="0" smtClean="0">
              <a:latin typeface="Arial Rounded MT Bold" pitchFamily="34" charset="0"/>
              <a:cs typeface="Arial" pitchFamily="34" charset="0"/>
            </a:endParaRPr>
          </a:p>
        </p:txBody>
      </p:sp>
      <p:pic>
        <p:nvPicPr>
          <p:cNvPr id="4" name="Grafik 3" descr="Fig.2_Plan Wasserstelle.jpg"/>
          <p:cNvPicPr>
            <a:picLocks noChangeAspect="1"/>
          </p:cNvPicPr>
          <p:nvPr/>
        </p:nvPicPr>
        <p:blipFill>
          <a:blip r:embed="rId2" cstate="print"/>
          <a:stretch>
            <a:fillRect/>
          </a:stretch>
        </p:blipFill>
        <p:spPr>
          <a:xfrm>
            <a:off x="4283968" y="188913"/>
            <a:ext cx="4622292" cy="3168396"/>
          </a:xfrm>
          <a:prstGeom prst="rect">
            <a:avLst/>
          </a:prstGeom>
        </p:spPr>
      </p:pic>
      <p:pic>
        <p:nvPicPr>
          <p:cNvPr id="5" name="Grafik 4" descr="109_0953.JPG"/>
          <p:cNvPicPr>
            <a:picLocks noChangeAspect="1"/>
          </p:cNvPicPr>
          <p:nvPr/>
        </p:nvPicPr>
        <p:blipFill>
          <a:blip r:embed="rId3" cstate="print"/>
          <a:stretch>
            <a:fillRect/>
          </a:stretch>
        </p:blipFill>
        <p:spPr>
          <a:xfrm>
            <a:off x="4283968" y="3717032"/>
            <a:ext cx="3738880" cy="2804160"/>
          </a:xfrm>
          <a:prstGeom prst="rect">
            <a:avLst/>
          </a:prstGeom>
        </p:spPr>
      </p:pic>
      <p:sp>
        <p:nvSpPr>
          <p:cNvPr id="6" name="Rechteck 5"/>
          <p:cNvSpPr/>
          <p:nvPr/>
        </p:nvSpPr>
        <p:spPr>
          <a:xfrm>
            <a:off x="4283968" y="3356992"/>
            <a:ext cx="4740016" cy="276999"/>
          </a:xfrm>
          <a:prstGeom prst="rect">
            <a:avLst/>
          </a:prstGeom>
        </p:spPr>
        <p:txBody>
          <a:bodyPr wrap="none">
            <a:spAutoFit/>
          </a:bodyPr>
          <a:lstStyle/>
          <a:p>
            <a:r>
              <a:rPr lang="en-GB" sz="1200" dirty="0" smtClean="0">
                <a:latin typeface="Arial Rounded MT Bold" pitchFamily="34" charset="0"/>
                <a:cs typeface="Arial" pitchFamily="34" charset="0"/>
              </a:rPr>
              <a:t>#</a:t>
            </a:r>
            <a:r>
              <a:rPr lang="en-GB" sz="1200" dirty="0" err="1" smtClean="0">
                <a:latin typeface="Arial Rounded MT Bold" pitchFamily="34" charset="0"/>
                <a:cs typeface="Arial" pitchFamily="34" charset="0"/>
              </a:rPr>
              <a:t>Homob</a:t>
            </a:r>
            <a:r>
              <a:rPr lang="en-GB" sz="1200" dirty="0" smtClean="0">
                <a:latin typeface="Arial Rounded MT Bold" pitchFamily="34" charset="0"/>
                <a:cs typeface="Arial" pitchFamily="34" charset="0"/>
              </a:rPr>
              <a:t> waterhole (top left) and two hunting blinds (!</a:t>
            </a:r>
            <a:r>
              <a:rPr lang="en-GB" sz="1200" dirty="0" err="1" smtClean="0">
                <a:latin typeface="Arial Rounded MT Bold" pitchFamily="34" charset="0"/>
                <a:cs typeface="Arial" pitchFamily="34" charset="0"/>
              </a:rPr>
              <a:t>Goas</a:t>
            </a:r>
            <a:r>
              <a:rPr lang="en-GB" sz="1200" dirty="0" smtClean="0">
                <a:latin typeface="Arial Rounded MT Bold" pitchFamily="34" charset="0"/>
                <a:cs typeface="Arial" pitchFamily="34" charset="0"/>
              </a:rPr>
              <a:t>)</a:t>
            </a:r>
            <a:endParaRPr lang="de-DE" sz="1200" dirty="0"/>
          </a:p>
        </p:txBody>
      </p:sp>
      <p:sp>
        <p:nvSpPr>
          <p:cNvPr id="7" name="Rechteck 6"/>
          <p:cNvSpPr/>
          <p:nvPr/>
        </p:nvSpPr>
        <p:spPr>
          <a:xfrm>
            <a:off x="4283968" y="6581001"/>
            <a:ext cx="1766381" cy="276999"/>
          </a:xfrm>
          <a:prstGeom prst="rect">
            <a:avLst/>
          </a:prstGeom>
        </p:spPr>
        <p:txBody>
          <a:bodyPr wrap="none">
            <a:spAutoFit/>
          </a:bodyPr>
          <a:lstStyle/>
          <a:p>
            <a:r>
              <a:rPr lang="en-GB" sz="1200" dirty="0" smtClean="0">
                <a:latin typeface="Arial Rounded MT Bold" pitchFamily="34" charset="0"/>
                <a:cs typeface="Arial" pitchFamily="34" charset="0"/>
              </a:rPr>
              <a:t>Hunting blind (!</a:t>
            </a:r>
            <a:r>
              <a:rPr lang="en-GB" sz="1200" dirty="0" err="1" smtClean="0">
                <a:latin typeface="Arial Rounded MT Bold" pitchFamily="34" charset="0"/>
                <a:cs typeface="Arial" pitchFamily="34" charset="0"/>
              </a:rPr>
              <a:t>Goas</a:t>
            </a:r>
            <a:r>
              <a:rPr lang="en-GB" sz="1200" dirty="0" smtClean="0">
                <a:latin typeface="Arial Rounded MT Bold" pitchFamily="34" charset="0"/>
                <a:cs typeface="Arial" pitchFamily="34"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07504" y="115888"/>
            <a:ext cx="2736304" cy="6001643"/>
          </a:xfrm>
          <a:prstGeom prst="rect">
            <a:avLst/>
          </a:prstGeom>
        </p:spPr>
        <p:txBody>
          <a:bodyPr wrap="square">
            <a:spAutoFit/>
          </a:bodyPr>
          <a:lstStyle/>
          <a:p>
            <a:pPr>
              <a:spcAft>
                <a:spcPts val="1200"/>
              </a:spcAft>
            </a:pPr>
            <a:r>
              <a:rPr lang="en-GB" sz="2000" dirty="0" smtClean="0">
                <a:latin typeface="Arial Rounded MT Bold" pitchFamily="34" charset="0"/>
                <a:cs typeface="Arial" pitchFamily="34" charset="0"/>
              </a:rPr>
              <a:t>Case study: #</a:t>
            </a:r>
            <a:r>
              <a:rPr lang="en-GB" sz="2000" dirty="0" err="1" smtClean="0">
                <a:latin typeface="Arial Rounded MT Bold" pitchFamily="34" charset="0"/>
                <a:cs typeface="Arial" pitchFamily="34" charset="0"/>
              </a:rPr>
              <a:t>Homob</a:t>
            </a:r>
            <a:r>
              <a:rPr lang="en-GB" sz="2000" dirty="0" smtClean="0">
                <a:latin typeface="Arial Rounded MT Bold" pitchFamily="34" charset="0"/>
                <a:cs typeface="Arial" pitchFamily="34" charset="0"/>
              </a:rPr>
              <a:t>, settlement site, surface structures</a:t>
            </a:r>
          </a:p>
          <a:p>
            <a:pPr>
              <a:spcAft>
                <a:spcPts val="1200"/>
              </a:spcAft>
            </a:pPr>
            <a:endParaRPr lang="en-GB" sz="2000" dirty="0" smtClean="0">
              <a:latin typeface="Arial Rounded MT Bold" pitchFamily="34" charset="0"/>
              <a:cs typeface="Arial" pitchFamily="34" charset="0"/>
            </a:endParaRPr>
          </a:p>
          <a:p>
            <a:pPr>
              <a:spcAft>
                <a:spcPts val="1200"/>
              </a:spcAft>
              <a:buFont typeface="Wingdings" pitchFamily="2" charset="2"/>
              <a:buChar char="§"/>
            </a:pPr>
            <a:r>
              <a:rPr lang="en-GB" dirty="0" smtClean="0">
                <a:latin typeface="Arial Rounded MT Bold" pitchFamily="34" charset="0"/>
                <a:cs typeface="Arial" pitchFamily="34" charset="0"/>
              </a:rPr>
              <a:t> 6 larger stone circles</a:t>
            </a:r>
          </a:p>
          <a:p>
            <a:pPr>
              <a:spcAft>
                <a:spcPts val="1200"/>
              </a:spcAft>
              <a:buFont typeface="Wingdings" pitchFamily="2" charset="2"/>
              <a:buChar char="§"/>
            </a:pPr>
            <a:r>
              <a:rPr lang="en-GB" dirty="0" smtClean="0">
                <a:latin typeface="Arial Rounded MT Bold" pitchFamily="34" charset="0"/>
                <a:cs typeface="Arial" pitchFamily="34" charset="0"/>
              </a:rPr>
              <a:t> orientated on a slightly semicircular axis</a:t>
            </a:r>
          </a:p>
          <a:p>
            <a:pPr>
              <a:spcAft>
                <a:spcPts val="1200"/>
              </a:spcAft>
              <a:buFont typeface="Wingdings" pitchFamily="2" charset="2"/>
              <a:buChar char="§"/>
            </a:pPr>
            <a:r>
              <a:rPr lang="en-GB" dirty="0" smtClean="0">
                <a:latin typeface="Arial Rounded MT Bold" pitchFamily="34" charset="0"/>
                <a:cs typeface="Arial" pitchFamily="34" charset="0"/>
              </a:rPr>
              <a:t> settlement layout influenced by trees</a:t>
            </a:r>
          </a:p>
          <a:p>
            <a:pPr>
              <a:spcAft>
                <a:spcPts val="1200"/>
              </a:spcAft>
              <a:buFont typeface="Wingdings" pitchFamily="2" charset="2"/>
              <a:buChar char="§"/>
            </a:pPr>
            <a:r>
              <a:rPr lang="en-GB" dirty="0" smtClean="0">
                <a:latin typeface="Arial Rounded MT Bold" pitchFamily="34" charset="0"/>
                <a:cs typeface="Arial" pitchFamily="34" charset="0"/>
              </a:rPr>
              <a:t> double hut: smaller appendix for children who had reached puberty</a:t>
            </a:r>
          </a:p>
          <a:p>
            <a:pPr>
              <a:spcAft>
                <a:spcPts val="1200"/>
              </a:spcAft>
              <a:buFont typeface="Wingdings" pitchFamily="2" charset="2"/>
              <a:buChar char="§"/>
            </a:pPr>
            <a:r>
              <a:rPr lang="en-GB" dirty="0" smtClean="0">
                <a:latin typeface="Arial Rounded MT Bold" pitchFamily="34" charset="0"/>
                <a:cs typeface="Arial" pitchFamily="34" charset="0"/>
              </a:rPr>
              <a:t> two stone cairns might simply attest to surface cleaning</a:t>
            </a:r>
          </a:p>
          <a:p>
            <a:pPr>
              <a:spcAft>
                <a:spcPts val="1200"/>
              </a:spcAft>
              <a:buFont typeface="Wingdings" pitchFamily="2" charset="2"/>
              <a:buChar char="§"/>
            </a:pPr>
            <a:r>
              <a:rPr lang="en-GB" dirty="0" smtClean="0">
                <a:latin typeface="Arial Rounded MT Bold" pitchFamily="34" charset="0"/>
                <a:cs typeface="Arial" pitchFamily="34" charset="0"/>
              </a:rPr>
              <a:t> ash heaps</a:t>
            </a:r>
          </a:p>
        </p:txBody>
      </p:sp>
      <p:pic>
        <p:nvPicPr>
          <p:cNvPr id="3" name="Grafik 2" descr="Homob_Gesamtplan.jpg"/>
          <p:cNvPicPr>
            <a:picLocks noChangeAspect="1"/>
          </p:cNvPicPr>
          <p:nvPr/>
        </p:nvPicPr>
        <p:blipFill>
          <a:blip r:embed="rId2" cstate="print"/>
          <a:stretch>
            <a:fillRect/>
          </a:stretch>
        </p:blipFill>
        <p:spPr>
          <a:xfrm>
            <a:off x="2770632" y="161544"/>
            <a:ext cx="6373368" cy="66964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50825" y="115888"/>
            <a:ext cx="7417519" cy="400110"/>
          </a:xfrm>
          <a:prstGeom prst="rect">
            <a:avLst/>
          </a:prstGeom>
        </p:spPr>
        <p:txBody>
          <a:bodyPr wrap="square">
            <a:spAutoFit/>
          </a:bodyPr>
          <a:lstStyle/>
          <a:p>
            <a:pPr>
              <a:spcAft>
                <a:spcPts val="1200"/>
              </a:spcAft>
            </a:pPr>
            <a:r>
              <a:rPr lang="en-GB" sz="2000" dirty="0" smtClean="0">
                <a:latin typeface="Arial Rounded MT Bold" pitchFamily="34" charset="0"/>
                <a:cs typeface="Arial" pitchFamily="34" charset="0"/>
              </a:rPr>
              <a:t>Case study: #</a:t>
            </a:r>
            <a:r>
              <a:rPr lang="en-GB" sz="2000" dirty="0" err="1" smtClean="0">
                <a:latin typeface="Arial Rounded MT Bold" pitchFamily="34" charset="0"/>
                <a:cs typeface="Arial" pitchFamily="34" charset="0"/>
              </a:rPr>
              <a:t>Homob</a:t>
            </a:r>
            <a:r>
              <a:rPr lang="en-GB" sz="2000" dirty="0" smtClean="0">
                <a:latin typeface="Arial Rounded MT Bold" pitchFamily="34" charset="0"/>
                <a:cs typeface="Arial" pitchFamily="34" charset="0"/>
              </a:rPr>
              <a:t>, settlement site, surface structures</a:t>
            </a:r>
          </a:p>
        </p:txBody>
      </p:sp>
      <p:pic>
        <p:nvPicPr>
          <p:cNvPr id="4" name="Grafik 3" descr="2004_09_27_#Homob (2) Grabungsfläche Steinkreis.JPG"/>
          <p:cNvPicPr>
            <a:picLocks noChangeAspect="1"/>
          </p:cNvPicPr>
          <p:nvPr/>
        </p:nvPicPr>
        <p:blipFill>
          <a:blip r:embed="rId2" cstate="print"/>
          <a:stretch>
            <a:fillRect/>
          </a:stretch>
        </p:blipFill>
        <p:spPr>
          <a:xfrm>
            <a:off x="250825" y="548680"/>
            <a:ext cx="3657600" cy="2743200"/>
          </a:xfrm>
          <a:prstGeom prst="rect">
            <a:avLst/>
          </a:prstGeom>
        </p:spPr>
      </p:pic>
      <p:pic>
        <p:nvPicPr>
          <p:cNvPr id="5" name="Grafik 4" descr="2004_09_27_#Homob (1) Hundekraal.JPG"/>
          <p:cNvPicPr>
            <a:picLocks noChangeAspect="1"/>
          </p:cNvPicPr>
          <p:nvPr/>
        </p:nvPicPr>
        <p:blipFill>
          <a:blip r:embed="rId3" cstate="print"/>
          <a:stretch>
            <a:fillRect/>
          </a:stretch>
        </p:blipFill>
        <p:spPr>
          <a:xfrm>
            <a:off x="5292080" y="476672"/>
            <a:ext cx="3657600" cy="2743200"/>
          </a:xfrm>
          <a:prstGeom prst="rect">
            <a:avLst/>
          </a:prstGeom>
        </p:spPr>
      </p:pic>
      <p:pic>
        <p:nvPicPr>
          <p:cNvPr id="6" name="Grafik 5" descr="2004_09_27_#Homob (6) Kueche.JPG"/>
          <p:cNvPicPr>
            <a:picLocks noChangeAspect="1"/>
          </p:cNvPicPr>
          <p:nvPr/>
        </p:nvPicPr>
        <p:blipFill>
          <a:blip r:embed="rId4" cstate="print"/>
          <a:stretch>
            <a:fillRect/>
          </a:stretch>
        </p:blipFill>
        <p:spPr>
          <a:xfrm>
            <a:off x="250825" y="3717032"/>
            <a:ext cx="3657600" cy="2743200"/>
          </a:xfrm>
          <a:prstGeom prst="rect">
            <a:avLst/>
          </a:prstGeom>
        </p:spPr>
      </p:pic>
      <p:pic>
        <p:nvPicPr>
          <p:cNvPr id="7" name="Grafik 6" descr="2004_09_28_#Homob (0) Baumwurf.JPG"/>
          <p:cNvPicPr>
            <a:picLocks noChangeAspect="1"/>
          </p:cNvPicPr>
          <p:nvPr/>
        </p:nvPicPr>
        <p:blipFill>
          <a:blip r:embed="rId5" cstate="print"/>
          <a:stretch>
            <a:fillRect/>
          </a:stretch>
        </p:blipFill>
        <p:spPr>
          <a:xfrm>
            <a:off x="5292080" y="3645024"/>
            <a:ext cx="3657600" cy="2743200"/>
          </a:xfrm>
          <a:prstGeom prst="rect">
            <a:avLst/>
          </a:prstGeom>
        </p:spPr>
      </p:pic>
      <p:sp>
        <p:nvSpPr>
          <p:cNvPr id="8" name="Rechteck 7"/>
          <p:cNvSpPr/>
          <p:nvPr/>
        </p:nvSpPr>
        <p:spPr>
          <a:xfrm>
            <a:off x="5292080" y="3212976"/>
            <a:ext cx="946093" cy="276999"/>
          </a:xfrm>
          <a:prstGeom prst="rect">
            <a:avLst/>
          </a:prstGeom>
        </p:spPr>
        <p:txBody>
          <a:bodyPr wrap="none">
            <a:spAutoFit/>
          </a:bodyPr>
          <a:lstStyle/>
          <a:p>
            <a:r>
              <a:rPr lang="en-GB" sz="1200" dirty="0" smtClean="0">
                <a:latin typeface="Arial Rounded MT Bold" pitchFamily="34" charset="0"/>
                <a:cs typeface="Arial" pitchFamily="34" charset="0"/>
              </a:rPr>
              <a:t>“Dog kraal”</a:t>
            </a:r>
          </a:p>
        </p:txBody>
      </p:sp>
      <p:sp>
        <p:nvSpPr>
          <p:cNvPr id="9" name="Rechteck 8"/>
          <p:cNvSpPr/>
          <p:nvPr/>
        </p:nvSpPr>
        <p:spPr>
          <a:xfrm>
            <a:off x="251520" y="3284984"/>
            <a:ext cx="824265" cy="276999"/>
          </a:xfrm>
          <a:prstGeom prst="rect">
            <a:avLst/>
          </a:prstGeom>
        </p:spPr>
        <p:txBody>
          <a:bodyPr wrap="none">
            <a:spAutoFit/>
          </a:bodyPr>
          <a:lstStyle/>
          <a:p>
            <a:r>
              <a:rPr lang="en-GB" sz="1200" dirty="0" smtClean="0">
                <a:latin typeface="Arial Rounded MT Bold" pitchFamily="34" charset="0"/>
                <a:cs typeface="Arial" pitchFamily="34" charset="0"/>
              </a:rPr>
              <a:t>Hut circle</a:t>
            </a:r>
          </a:p>
        </p:txBody>
      </p:sp>
      <p:sp>
        <p:nvSpPr>
          <p:cNvPr id="10" name="Rechteck 9"/>
          <p:cNvSpPr/>
          <p:nvPr/>
        </p:nvSpPr>
        <p:spPr>
          <a:xfrm>
            <a:off x="251520" y="6453336"/>
            <a:ext cx="1691938" cy="276999"/>
          </a:xfrm>
          <a:prstGeom prst="rect">
            <a:avLst/>
          </a:prstGeom>
        </p:spPr>
        <p:txBody>
          <a:bodyPr wrap="none">
            <a:spAutoFit/>
          </a:bodyPr>
          <a:lstStyle/>
          <a:p>
            <a:r>
              <a:rPr lang="en-GB" sz="1200" dirty="0" smtClean="0">
                <a:latin typeface="Arial Rounded MT Bold" pitchFamily="34" charset="0"/>
                <a:cs typeface="Arial" pitchFamily="34" charset="0"/>
              </a:rPr>
              <a:t>“Men’s kitchen” (!</a:t>
            </a:r>
            <a:r>
              <a:rPr lang="en-GB" sz="1200" dirty="0" err="1" smtClean="0">
                <a:latin typeface="Arial Rounded MT Bold" pitchFamily="34" charset="0"/>
                <a:cs typeface="Arial" pitchFamily="34" charset="0"/>
              </a:rPr>
              <a:t>hais</a:t>
            </a:r>
            <a:r>
              <a:rPr lang="en-GB" sz="1200" dirty="0" smtClean="0">
                <a:latin typeface="Arial Rounded MT Bold" pitchFamily="34" charset="0"/>
                <a:cs typeface="Arial" pitchFamily="34" charset="0"/>
              </a:rPr>
              <a:t>)</a:t>
            </a:r>
          </a:p>
        </p:txBody>
      </p:sp>
      <p:sp>
        <p:nvSpPr>
          <p:cNvPr id="11" name="Rechteck 10"/>
          <p:cNvSpPr/>
          <p:nvPr/>
        </p:nvSpPr>
        <p:spPr>
          <a:xfrm>
            <a:off x="5292080" y="6381328"/>
            <a:ext cx="826573" cy="276999"/>
          </a:xfrm>
          <a:prstGeom prst="rect">
            <a:avLst/>
          </a:prstGeom>
        </p:spPr>
        <p:txBody>
          <a:bodyPr wrap="none">
            <a:spAutoFit/>
          </a:bodyPr>
          <a:lstStyle/>
          <a:p>
            <a:r>
              <a:rPr lang="en-GB" sz="1200" dirty="0" smtClean="0">
                <a:latin typeface="Arial Rounded MT Bold" pitchFamily="34" charset="0"/>
                <a:cs typeface="Arial" pitchFamily="34" charset="0"/>
              </a:rPr>
              <a:t>Tree hole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07504" y="115888"/>
            <a:ext cx="2736304" cy="5201424"/>
          </a:xfrm>
          <a:prstGeom prst="rect">
            <a:avLst/>
          </a:prstGeom>
        </p:spPr>
        <p:txBody>
          <a:bodyPr wrap="square">
            <a:spAutoFit/>
          </a:bodyPr>
          <a:lstStyle/>
          <a:p>
            <a:pPr>
              <a:spcAft>
                <a:spcPts val="1200"/>
              </a:spcAft>
            </a:pPr>
            <a:r>
              <a:rPr lang="en-GB" sz="2000" dirty="0" smtClean="0">
                <a:latin typeface="Arial Rounded MT Bold" pitchFamily="34" charset="0"/>
                <a:cs typeface="Arial" pitchFamily="34" charset="0"/>
              </a:rPr>
              <a:t>Case study: #</a:t>
            </a:r>
            <a:r>
              <a:rPr lang="en-GB" sz="2000" dirty="0" err="1" smtClean="0">
                <a:latin typeface="Arial Rounded MT Bold" pitchFamily="34" charset="0"/>
                <a:cs typeface="Arial" pitchFamily="34" charset="0"/>
              </a:rPr>
              <a:t>Homob</a:t>
            </a:r>
            <a:r>
              <a:rPr lang="en-GB" sz="2000" dirty="0" smtClean="0">
                <a:latin typeface="Arial Rounded MT Bold" pitchFamily="34" charset="0"/>
                <a:cs typeface="Arial" pitchFamily="34" charset="0"/>
              </a:rPr>
              <a:t>, settlement site, finds</a:t>
            </a:r>
          </a:p>
          <a:p>
            <a:pPr>
              <a:spcAft>
                <a:spcPts val="1200"/>
              </a:spcAft>
              <a:buFont typeface="Wingdings" pitchFamily="2" charset="2"/>
              <a:buChar char="§"/>
            </a:pPr>
            <a:r>
              <a:rPr lang="en-GB" dirty="0" smtClean="0">
                <a:latin typeface="Arial Rounded MT Bold" pitchFamily="34" charset="0"/>
                <a:cs typeface="Arial" pitchFamily="34" charset="0"/>
              </a:rPr>
              <a:t> most frequent are glass artefacts (n = 48)</a:t>
            </a:r>
          </a:p>
          <a:p>
            <a:pPr>
              <a:spcAft>
                <a:spcPts val="1200"/>
              </a:spcAft>
              <a:buFont typeface="Wingdings" pitchFamily="2" charset="2"/>
              <a:buChar char="§"/>
            </a:pPr>
            <a:r>
              <a:rPr lang="en-GB" dirty="0" smtClean="0">
                <a:latin typeface="Arial Rounded MT Bold" pitchFamily="34" charset="0"/>
                <a:cs typeface="Arial" pitchFamily="34" charset="0"/>
              </a:rPr>
              <a:t> second most frequent are metal finds (n = 21)</a:t>
            </a:r>
          </a:p>
          <a:p>
            <a:pPr>
              <a:spcAft>
                <a:spcPts val="1200"/>
              </a:spcAft>
              <a:buFont typeface="Wingdings" pitchFamily="2" charset="2"/>
              <a:buChar char="§"/>
            </a:pPr>
            <a:r>
              <a:rPr lang="en-GB" dirty="0" smtClean="0">
                <a:latin typeface="Arial Rounded MT Bold" pitchFamily="34" charset="0"/>
                <a:cs typeface="Arial" pitchFamily="34" charset="0"/>
              </a:rPr>
              <a:t> Stone artefacts and potsherds are extremely rare (n = 6 in each case)</a:t>
            </a:r>
          </a:p>
          <a:p>
            <a:pPr>
              <a:spcAft>
                <a:spcPts val="1200"/>
              </a:spcAft>
              <a:buFont typeface="Wingdings" pitchFamily="2" charset="2"/>
              <a:buChar char="§"/>
            </a:pPr>
            <a:r>
              <a:rPr lang="en-GB" dirty="0" smtClean="0">
                <a:latin typeface="Arial Rounded MT Bold" pitchFamily="34" charset="0"/>
                <a:cs typeface="Arial" pitchFamily="34" charset="0"/>
              </a:rPr>
              <a:t> although the distribution of surface finds shows a concentration around hut circle B/C, overall the number was too small to identify any activity areas</a:t>
            </a:r>
          </a:p>
        </p:txBody>
      </p:sp>
      <p:pic>
        <p:nvPicPr>
          <p:cNvPr id="3" name="Grafik 2" descr="Homob_Gesamtplan.jpg"/>
          <p:cNvPicPr>
            <a:picLocks noChangeAspect="1"/>
          </p:cNvPicPr>
          <p:nvPr/>
        </p:nvPicPr>
        <p:blipFill>
          <a:blip r:embed="rId2" cstate="print"/>
          <a:stretch>
            <a:fillRect/>
          </a:stretch>
        </p:blipFill>
        <p:spPr>
          <a:xfrm>
            <a:off x="2770632" y="161544"/>
            <a:ext cx="6373368" cy="66964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S102804846">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1055</Words>
  <Application>Microsoft Office PowerPoint</Application>
  <PresentationFormat>Bildschirmpräsentation (4:3)</PresentationFormat>
  <Paragraphs>99</Paragraphs>
  <Slides>16</Slides>
  <Notes>0</Notes>
  <HiddenSlides>0</HiddenSlides>
  <MMClips>0</MMClips>
  <ScaleCrop>false</ScaleCrop>
  <HeadingPairs>
    <vt:vector size="4" baseType="variant">
      <vt:variant>
        <vt:lpstr>Design</vt:lpstr>
      </vt:variant>
      <vt:variant>
        <vt:i4>1</vt:i4>
      </vt:variant>
      <vt:variant>
        <vt:lpstr>Folientitel</vt:lpstr>
      </vt:variant>
      <vt:variant>
        <vt:i4>16</vt:i4>
      </vt:variant>
    </vt:vector>
  </HeadingPairs>
  <TitlesOfParts>
    <vt:vector size="17" baseType="lpstr">
      <vt:lpstr>TS102804846</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R.Vogelsang</dc:creator>
  <cp:lastModifiedBy>Vogelsang</cp:lastModifiedBy>
  <cp:revision>136</cp:revision>
  <dcterms:created xsi:type="dcterms:W3CDTF">2014-05-02T07:13:45Z</dcterms:created>
  <dcterms:modified xsi:type="dcterms:W3CDTF">2017-12-11T14:03:50Z</dcterms:modified>
</cp:coreProperties>
</file>